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2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24382413" cy="13716000"/>
  <p:notesSz cx="6858000" cy="9144000"/>
  <p:embeddedFontLst>
    <p:embeddedFont>
      <p:font typeface="Calibri" panose="020F0502020204030204" pitchFamily="34" charset="0"/>
      <p:regular r:id="rId33"/>
      <p:bold r:id="rId34"/>
      <p:italic r:id="rId35"/>
      <p:boldItalic r:id="rId36"/>
    </p:embeddedFont>
    <p:embeddedFont>
      <p:font typeface="Lato" panose="020F0502020204030203"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guide id="3" pos="1488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jMTCVEYbE4i4TWrVLlXaO0mOG5Q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1" d="100"/>
          <a:sy n="31" d="100"/>
        </p:scale>
        <p:origin x="244" y="124"/>
      </p:cViewPr>
      <p:guideLst>
        <p:guide orient="horz" pos="4320"/>
        <p:guide pos="7680"/>
        <p:guide pos="14882"/>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customXml" Target="../customXml/item1.xml"/><Relationship Id="rId20" Type="http://schemas.openxmlformats.org/officeDocument/2006/relationships/slide" Target="slides/slide19.xml"/><Relationship Id="rId4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28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28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28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28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28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28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28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285"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28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28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28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28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28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28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28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285"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28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28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28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28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28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28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28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285"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NL"/>
              <a:t>ESF</a:t>
            </a:r>
            <a:endParaRPr/>
          </a:p>
        </p:txBody>
      </p:sp>
      <p:sp>
        <p:nvSpPr>
          <p:cNvPr id="295" name="Google Shape;2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b="1">
                <a:solidFill>
                  <a:srgbClr val="434343"/>
                </a:solidFill>
                <a:latin typeface="Lato"/>
                <a:ea typeface="Lato"/>
                <a:cs typeface="Lato"/>
                <a:sym typeface="Lato"/>
              </a:rPr>
              <a:t>er is n</a:t>
            </a:r>
            <a:r>
              <a:rPr lang="nl-NL" b="1" i="0" u="none" strike="noStrike">
                <a:solidFill>
                  <a:srgbClr val="434343"/>
                </a:solidFill>
                <a:latin typeface="Lato"/>
                <a:ea typeface="Lato"/>
                <a:cs typeface="Lato"/>
                <a:sym typeface="Lato"/>
              </a:rPr>
              <a:t>ood aan een nieuwe vorm van samenwerking tussen ESF, VDAB en lokale besturen, om samen met dienstverleners aan de slag te gaan om de meest kwetsbare groepen met een </a:t>
            </a:r>
            <a:r>
              <a:rPr lang="nl-NL" b="1" i="0" u="none" strike="noStrike">
                <a:solidFill>
                  <a:srgbClr val="0C64AE"/>
                </a:solidFill>
                <a:latin typeface="Lato"/>
                <a:ea typeface="Lato"/>
                <a:cs typeface="Lato"/>
                <a:sym typeface="Lato"/>
              </a:rPr>
              <a:t>complexe problematiek </a:t>
            </a:r>
            <a:r>
              <a:rPr lang="nl-NL" b="1" i="0" u="none" strike="noStrike">
                <a:solidFill>
                  <a:srgbClr val="434343"/>
                </a:solidFill>
                <a:latin typeface="Lato"/>
                <a:ea typeface="Lato"/>
                <a:cs typeface="Lato"/>
                <a:sym typeface="Lato"/>
              </a:rPr>
              <a:t>beter te helpen. Dit willen we doen via lokale partnerschappen. </a:t>
            </a:r>
            <a:br>
              <a:rPr lang="nl-NL" b="1" i="0" u="none" strike="noStrike">
                <a:solidFill>
                  <a:srgbClr val="434343"/>
                </a:solidFill>
                <a:latin typeface="Lato"/>
                <a:ea typeface="Lato"/>
                <a:cs typeface="Lato"/>
                <a:sym typeface="Lato"/>
              </a:rPr>
            </a:br>
            <a:endParaRPr/>
          </a:p>
        </p:txBody>
      </p:sp>
      <p:sp>
        <p:nvSpPr>
          <p:cNvPr id="357" name="Google Shape;35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nl-NL" b="1">
                <a:solidFill>
                  <a:srgbClr val="434343"/>
                </a:solidFill>
                <a:latin typeface="Lato"/>
                <a:ea typeface="Lato"/>
                <a:cs typeface="Lato"/>
                <a:sym typeface="Lato"/>
              </a:rPr>
              <a:t>Deze lokale partnerschappen hebben als doel te zorgen dat niet-beroepsactieven en werkzoekenden met complexe problematiek de ondersteuning krijgt die nodig is om zelf de weg te vinden in de samenleving, inclusief maar niet uitsluitend, naar werk.</a:t>
            </a:r>
            <a:endParaRPr/>
          </a:p>
        </p:txBody>
      </p:sp>
      <p:sp>
        <p:nvSpPr>
          <p:cNvPr id="363" name="Google Shape;36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NL"/>
              <a:t>Over wie hebben we het dan? Wat bedoelen we als we spreken over complexe problematiek?</a:t>
            </a:r>
            <a:endParaRPr/>
          </a:p>
          <a:p>
            <a:pPr marL="0" lvl="0" indent="0" algn="l" rtl="0">
              <a:spcBef>
                <a:spcPts val="0"/>
              </a:spcBef>
              <a:spcAft>
                <a:spcPts val="0"/>
              </a:spcAft>
              <a:buNone/>
            </a:pPr>
            <a:r>
              <a:rPr lang="nl-NL"/>
              <a:t>We maken dit graag “concreet” aan de hand van een casus. In dit geval de casus van Julia die uit een van de huidige lokale partnerschappen jongeren komt. </a:t>
            </a:r>
            <a:br>
              <a:rPr lang="nl-NL"/>
            </a:br>
            <a:r>
              <a:rPr lang="nl-NL" i="1">
                <a:solidFill>
                  <a:schemeClr val="accent1"/>
                </a:solidFill>
              </a:rPr>
              <a:t>stap 1: laten lezen casus -&gt; dynamisch luik : 5 blokjes tekst -&gt; laatste tekst is “Julia is wel zorgend naar de kinderen toe”</a:t>
            </a:r>
            <a:endParaRPr i="1">
              <a:solidFill>
                <a:schemeClr val="accent1"/>
              </a:solidFill>
            </a:endParaRPr>
          </a:p>
          <a:p>
            <a:pPr marL="0" lvl="0" indent="0" algn="l" rtl="0">
              <a:spcBef>
                <a:spcPts val="0"/>
              </a:spcBef>
              <a:spcAft>
                <a:spcPts val="0"/>
              </a:spcAft>
              <a:buNone/>
            </a:pPr>
            <a:r>
              <a:rPr lang="nl-NL" i="1">
                <a:solidFill>
                  <a:schemeClr val="accent1"/>
                </a:solidFill>
              </a:rPr>
              <a:t>stap2: de ballonetjes laten verschijnen:</a:t>
            </a:r>
            <a:endParaRPr i="1">
              <a:solidFill>
                <a:schemeClr val="accent1"/>
              </a:solidFill>
            </a:endParaRPr>
          </a:p>
          <a:p>
            <a:pPr marL="0" lvl="0" indent="0" algn="l" rtl="0">
              <a:spcBef>
                <a:spcPts val="0"/>
              </a:spcBef>
              <a:spcAft>
                <a:spcPts val="0"/>
              </a:spcAft>
              <a:buNone/>
            </a:pPr>
            <a:r>
              <a:rPr lang="nl-NL"/>
              <a:t>Wat valt op als we deze cassus bekijken?</a:t>
            </a:r>
            <a:endParaRPr/>
          </a:p>
          <a:p>
            <a:pPr marL="0" lvl="0" indent="0" algn="l" rtl="0">
              <a:spcBef>
                <a:spcPts val="0"/>
              </a:spcBef>
              <a:spcAft>
                <a:spcPts val="0"/>
              </a:spcAft>
              <a:buNone/>
            </a:pPr>
            <a:r>
              <a:rPr lang="nl-NL"/>
              <a:t>-&gt; De vraag die gesteld wordt door Julia is niet hetzelfde als de noden die opgepakt moeten worden om Julia op de goede weg te zetten. in dit geval is het zelfs niet Julia die de vraag stelt maar haar moeder, met  bezorgdheid rond </a:t>
            </a:r>
            <a:endParaRPr/>
          </a:p>
          <a:p>
            <a:pPr marL="0" lvl="0" indent="0" algn="l" rtl="0">
              <a:spcBef>
                <a:spcPts val="0"/>
              </a:spcBef>
              <a:spcAft>
                <a:spcPts val="0"/>
              </a:spcAft>
              <a:buNone/>
            </a:pPr>
            <a:endParaRPr/>
          </a:p>
        </p:txBody>
      </p:sp>
      <p:sp>
        <p:nvSpPr>
          <p:cNvPr id="369" name="Google Shape;36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0" name="Google Shape;40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 name="Google Shape;40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NL"/>
              <a:t>ESF</a:t>
            </a:r>
            <a:endParaRPr/>
          </a:p>
        </p:txBody>
      </p:sp>
      <p:sp>
        <p:nvSpPr>
          <p:cNvPr id="301" name="Google Shape;3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2" name="Google Shape;43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 name="Google Shape;44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sz="1800" b="1" i="0" u="none" strike="noStrike">
                <a:solidFill>
                  <a:srgbClr val="434343"/>
                </a:solidFill>
                <a:latin typeface="Lato"/>
                <a:ea typeface="Lato"/>
                <a:cs typeface="Lato"/>
                <a:sym typeface="Lato"/>
              </a:rPr>
              <a:t>Nood aan een nieuwe vorm van samenwerking tussen ESF, VDAB en lokale besturen, om samen met dienstverleners aan de slag te gaan om de meest kwetsbare groepen met een </a:t>
            </a:r>
            <a:r>
              <a:rPr lang="nl-NL" sz="1800" b="1" i="0" u="none" strike="noStrike">
                <a:solidFill>
                  <a:srgbClr val="0C64AE"/>
                </a:solidFill>
                <a:latin typeface="Lato"/>
                <a:ea typeface="Lato"/>
                <a:cs typeface="Lato"/>
                <a:sym typeface="Lato"/>
              </a:rPr>
              <a:t>complexe problematiek </a:t>
            </a:r>
            <a:r>
              <a:rPr lang="nl-NL" sz="1800" b="1" i="0" u="none" strike="noStrike">
                <a:solidFill>
                  <a:srgbClr val="434343"/>
                </a:solidFill>
                <a:latin typeface="Lato"/>
                <a:ea typeface="Lato"/>
                <a:cs typeface="Lato"/>
                <a:sym typeface="Lato"/>
              </a:rPr>
              <a:t>beter te helpen</a:t>
            </a:r>
            <a:endParaRPr/>
          </a:p>
        </p:txBody>
      </p:sp>
      <p:sp>
        <p:nvSpPr>
          <p:cNvPr id="454" name="Google Shape;454;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0" name="Google Shape;46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5" name="Google Shape;46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sz="1800" b="1" i="0" u="none" strike="noStrike">
                <a:solidFill>
                  <a:srgbClr val="434343"/>
                </a:solidFill>
                <a:latin typeface="Lato"/>
                <a:ea typeface="Lato"/>
                <a:cs typeface="Lato"/>
                <a:sym typeface="Lato"/>
              </a:rPr>
              <a:t>Nood aan een nieuwe vorm van samenwerking tussen ESF, VDAB en lokale besturen, om samen met dienstverleners aan de slag te gaan om de meest kwetsbare groepen met een </a:t>
            </a:r>
            <a:r>
              <a:rPr lang="nl-NL" sz="1800" b="1" i="0" u="none" strike="noStrike">
                <a:solidFill>
                  <a:srgbClr val="0C64AE"/>
                </a:solidFill>
                <a:latin typeface="Lato"/>
                <a:ea typeface="Lato"/>
                <a:cs typeface="Lato"/>
                <a:sym typeface="Lato"/>
              </a:rPr>
              <a:t>complexe problematiek </a:t>
            </a:r>
            <a:r>
              <a:rPr lang="nl-NL" sz="1800" b="1" i="0" u="none" strike="noStrike">
                <a:solidFill>
                  <a:srgbClr val="434343"/>
                </a:solidFill>
                <a:latin typeface="Lato"/>
                <a:ea typeface="Lato"/>
                <a:cs typeface="Lato"/>
                <a:sym typeface="Lato"/>
              </a:rPr>
              <a:t>beter te helpen</a:t>
            </a:r>
            <a:endParaRPr/>
          </a:p>
        </p:txBody>
      </p:sp>
      <p:sp>
        <p:nvSpPr>
          <p:cNvPr id="472" name="Google Shape;472;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8" name="Google Shape;47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NL"/>
              <a:t>ESF</a:t>
            </a:r>
            <a:endParaRPr/>
          </a:p>
        </p:txBody>
      </p:sp>
      <p:sp>
        <p:nvSpPr>
          <p:cNvPr id="311" name="Google Shape;3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5" name="Google Shape;48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NL"/>
              <a:t>ESF</a:t>
            </a:r>
            <a:endParaRPr/>
          </a:p>
        </p:txBody>
      </p:sp>
      <p:sp>
        <p:nvSpPr>
          <p:cNvPr id="317" name="Google Shape;31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NL"/>
              <a:t>ESF</a:t>
            </a:r>
            <a:endParaRPr/>
          </a:p>
        </p:txBody>
      </p:sp>
      <p:sp>
        <p:nvSpPr>
          <p:cNvPr id="323" name="Google Shape;32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NL"/>
              <a:t>ESF</a:t>
            </a:r>
            <a:endParaRPr/>
          </a:p>
        </p:txBody>
      </p:sp>
      <p:sp>
        <p:nvSpPr>
          <p:cNvPr id="329" name="Google Shape;32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5b6b8f6c22_6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NL"/>
              <a:t>ESF</a:t>
            </a:r>
            <a:endParaRPr/>
          </a:p>
        </p:txBody>
      </p:sp>
      <p:sp>
        <p:nvSpPr>
          <p:cNvPr id="336" name="Google Shape;336;g15b6b8f6c22_6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NL"/>
              <a:t>ESF</a:t>
            </a:r>
            <a:endParaRPr/>
          </a:p>
        </p:txBody>
      </p:sp>
      <p:sp>
        <p:nvSpPr>
          <p:cNvPr id="342" name="Google Shape;34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sz="1700">
                <a:solidFill>
                  <a:srgbClr val="434343"/>
                </a:solidFill>
                <a:latin typeface="Lato"/>
                <a:ea typeface="Lato"/>
                <a:cs typeface="Lato"/>
                <a:sym typeface="Lato"/>
              </a:rPr>
              <a:t>ESF</a:t>
            </a:r>
            <a:endParaRPr sz="1700">
              <a:solidFill>
                <a:srgbClr val="434343"/>
              </a:solidFill>
              <a:latin typeface="Lato"/>
              <a:ea typeface="Lato"/>
              <a:cs typeface="Lato"/>
              <a:sym typeface="Lato"/>
            </a:endParaRPr>
          </a:p>
          <a:p>
            <a:pPr marL="0" lvl="0" indent="0" algn="l" rtl="0">
              <a:spcBef>
                <a:spcPts val="0"/>
              </a:spcBef>
              <a:spcAft>
                <a:spcPts val="0"/>
              </a:spcAft>
              <a:buNone/>
            </a:pPr>
            <a:r>
              <a:rPr lang="nl-NL" sz="1700" b="0" i="0" u="none" strike="noStrike">
                <a:solidFill>
                  <a:srgbClr val="434343"/>
                </a:solidFill>
                <a:latin typeface="Lato"/>
                <a:ea typeface="Lato"/>
                <a:cs typeface="Lato"/>
                <a:sym typeface="Lato"/>
              </a:rPr>
              <a:t>Nood aan het erkennen van het systeem</a:t>
            </a:r>
            <a:endParaRPr sz="1000"/>
          </a:p>
          <a:p>
            <a:pPr marL="742950" lvl="1" indent="-273050" algn="l" rtl="0">
              <a:spcBef>
                <a:spcPts val="0"/>
              </a:spcBef>
              <a:spcAft>
                <a:spcPts val="0"/>
              </a:spcAft>
              <a:buClr>
                <a:srgbClr val="434343"/>
              </a:buClr>
              <a:buSzPts val="1700"/>
              <a:buFont typeface="Arial"/>
              <a:buChar char="•"/>
            </a:pPr>
            <a:r>
              <a:rPr lang="nl-NL" sz="1700" b="0" i="0" u="none" strike="noStrike">
                <a:solidFill>
                  <a:srgbClr val="434343"/>
                </a:solidFill>
                <a:latin typeface="Lato"/>
                <a:ea typeface="Lato"/>
                <a:cs typeface="Lato"/>
                <a:sym typeface="Lato"/>
              </a:rPr>
              <a:t>van de klant </a:t>
            </a:r>
            <a:endParaRPr sz="1000"/>
          </a:p>
          <a:p>
            <a:pPr marL="742950" lvl="1" indent="-273050" algn="l" rtl="0">
              <a:spcBef>
                <a:spcPts val="0"/>
              </a:spcBef>
              <a:spcAft>
                <a:spcPts val="0"/>
              </a:spcAft>
              <a:buClr>
                <a:srgbClr val="434343"/>
              </a:buClr>
              <a:buSzPts val="1700"/>
              <a:buFont typeface="Arial"/>
              <a:buChar char="•"/>
            </a:pPr>
            <a:r>
              <a:rPr lang="nl-NL" sz="1700" b="0" i="0" u="none" strike="noStrike">
                <a:solidFill>
                  <a:srgbClr val="434343"/>
                </a:solidFill>
                <a:latin typeface="Lato"/>
                <a:ea typeface="Lato"/>
                <a:cs typeface="Lato"/>
                <a:sym typeface="Lato"/>
              </a:rPr>
              <a:t>van verschillende organisaties </a:t>
            </a:r>
            <a:endParaRPr sz="1000"/>
          </a:p>
          <a:p>
            <a:pPr marL="742950" lvl="1" indent="-273050" algn="l" rtl="0">
              <a:spcBef>
                <a:spcPts val="0"/>
              </a:spcBef>
              <a:spcAft>
                <a:spcPts val="0"/>
              </a:spcAft>
              <a:buClr>
                <a:srgbClr val="434343"/>
              </a:buClr>
              <a:buSzPts val="1700"/>
              <a:buFont typeface="Arial"/>
              <a:buChar char="•"/>
            </a:pPr>
            <a:r>
              <a:rPr lang="nl-NL" sz="1700" b="0" i="0" u="none" strike="noStrike">
                <a:solidFill>
                  <a:srgbClr val="434343"/>
                </a:solidFill>
                <a:latin typeface="Lato"/>
                <a:ea typeface="Lato"/>
                <a:cs typeface="Lato"/>
                <a:sym typeface="Lato"/>
              </a:rPr>
              <a:t>van de verschillende financieringsbronnen</a:t>
            </a:r>
            <a:endParaRPr sz="1000"/>
          </a:p>
          <a:p>
            <a:pPr marL="0" lvl="0" indent="0" algn="l" rtl="0">
              <a:spcBef>
                <a:spcPts val="0"/>
              </a:spcBef>
              <a:spcAft>
                <a:spcPts val="0"/>
              </a:spcAft>
              <a:buNone/>
            </a:pPr>
            <a:endParaRPr/>
          </a:p>
        </p:txBody>
      </p:sp>
      <p:sp>
        <p:nvSpPr>
          <p:cNvPr id="348" name="Google Shape;34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png"/><Relationship Id="rId16" Type="http://schemas.openxmlformats.org/officeDocument/2006/relationships/image" Target="../media/image33.png"/><Relationship Id="rId1" Type="http://schemas.openxmlformats.org/officeDocument/2006/relationships/slideMaster" Target="../slideMasters/slideMaster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5.pn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Master" Target="../slideMasters/slideMaster1.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Titeldia" type="title">
  <p:cSld name="TITLE">
    <p:spTree>
      <p:nvGrpSpPr>
        <p:cNvPr id="1" name="Shape 12"/>
        <p:cNvGrpSpPr/>
        <p:nvPr/>
      </p:nvGrpSpPr>
      <p:grpSpPr>
        <a:xfrm>
          <a:off x="0" y="0"/>
          <a:ext cx="0" cy="0"/>
          <a:chOff x="0" y="0"/>
          <a:chExt cx="0" cy="0"/>
        </a:xfrm>
      </p:grpSpPr>
      <p:sp>
        <p:nvSpPr>
          <p:cNvPr id="13" name="Google Shape;13;p32"/>
          <p:cNvSpPr/>
          <p:nvPr/>
        </p:nvSpPr>
        <p:spPr>
          <a:xfrm>
            <a:off x="0" y="0"/>
            <a:ext cx="24611013" cy="1371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285" b="0" i="0" u="none" strike="noStrike" cap="none">
              <a:solidFill>
                <a:schemeClr val="lt1"/>
              </a:solidFill>
              <a:latin typeface="Arial"/>
              <a:ea typeface="Arial"/>
              <a:cs typeface="Arial"/>
              <a:sym typeface="Arial"/>
            </a:endParaRPr>
          </a:p>
        </p:txBody>
      </p:sp>
      <p:sp>
        <p:nvSpPr>
          <p:cNvPr id="14" name="Google Shape;14;p32"/>
          <p:cNvSpPr/>
          <p:nvPr/>
        </p:nvSpPr>
        <p:spPr>
          <a:xfrm>
            <a:off x="3975893" y="3431844"/>
            <a:ext cx="16430625" cy="6852311"/>
          </a:xfrm>
          <a:custGeom>
            <a:avLst/>
            <a:gdLst/>
            <a:ahLst/>
            <a:cxnLst/>
            <a:rect l="l" t="t" r="r" b="b"/>
            <a:pathLst>
              <a:path w="13173075" h="5493766" extrusionOk="0">
                <a:moveTo>
                  <a:pt x="915646" y="0"/>
                </a:moveTo>
                <a:lnTo>
                  <a:pt x="12257429" y="0"/>
                </a:lnTo>
                <a:cubicBezTo>
                  <a:pt x="12763126" y="0"/>
                  <a:pt x="13173075" y="409949"/>
                  <a:pt x="13173075" y="915646"/>
                </a:cubicBezTo>
                <a:lnTo>
                  <a:pt x="13173075" y="4578120"/>
                </a:lnTo>
                <a:cubicBezTo>
                  <a:pt x="13173075" y="5083817"/>
                  <a:pt x="12763126" y="5493766"/>
                  <a:pt x="12257429" y="5493766"/>
                </a:cubicBezTo>
                <a:lnTo>
                  <a:pt x="1228725" y="5493766"/>
                </a:lnTo>
                <a:lnTo>
                  <a:pt x="915646" y="5493766"/>
                </a:lnTo>
                <a:lnTo>
                  <a:pt x="0" y="5493766"/>
                </a:lnTo>
                <a:lnTo>
                  <a:pt x="0" y="4578120"/>
                </a:lnTo>
                <a:lnTo>
                  <a:pt x="0" y="3922141"/>
                </a:lnTo>
                <a:lnTo>
                  <a:pt x="0" y="915646"/>
                </a:lnTo>
                <a:cubicBezTo>
                  <a:pt x="0" y="409949"/>
                  <a:pt x="409949" y="0"/>
                  <a:pt x="91564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285" b="0" i="0" u="none" strike="noStrike" cap="none">
              <a:solidFill>
                <a:schemeClr val="lt1"/>
              </a:solidFill>
              <a:latin typeface="Arial"/>
              <a:ea typeface="Arial"/>
              <a:cs typeface="Arial"/>
              <a:sym typeface="Arial"/>
            </a:endParaRPr>
          </a:p>
        </p:txBody>
      </p:sp>
      <p:pic>
        <p:nvPicPr>
          <p:cNvPr id="15" name="Google Shape;15;p32"/>
          <p:cNvPicPr preferRelativeResize="0"/>
          <p:nvPr/>
        </p:nvPicPr>
        <p:blipFill rotWithShape="1">
          <a:blip r:embed="rId2">
            <a:alphaModFix/>
          </a:blip>
          <a:srcRect/>
          <a:stretch/>
        </p:blipFill>
        <p:spPr>
          <a:xfrm>
            <a:off x="1057275" y="11795634"/>
            <a:ext cx="4845009" cy="756157"/>
          </a:xfrm>
          <a:prstGeom prst="rect">
            <a:avLst/>
          </a:prstGeom>
          <a:noFill/>
          <a:ln>
            <a:noFill/>
          </a:ln>
        </p:spPr>
      </p:pic>
      <p:pic>
        <p:nvPicPr>
          <p:cNvPr id="16" name="Google Shape;16;p32"/>
          <p:cNvPicPr preferRelativeResize="0"/>
          <p:nvPr/>
        </p:nvPicPr>
        <p:blipFill rotWithShape="1">
          <a:blip r:embed="rId3">
            <a:alphaModFix/>
          </a:blip>
          <a:srcRect/>
          <a:stretch/>
        </p:blipFill>
        <p:spPr>
          <a:xfrm>
            <a:off x="1057275" y="951557"/>
            <a:ext cx="1693718" cy="1317336"/>
          </a:xfrm>
          <a:prstGeom prst="rect">
            <a:avLst/>
          </a:prstGeom>
          <a:noFill/>
          <a:ln>
            <a:noFill/>
          </a:ln>
        </p:spPr>
      </p:pic>
      <p:pic>
        <p:nvPicPr>
          <p:cNvPr id="17" name="Google Shape;17;p32"/>
          <p:cNvPicPr preferRelativeResize="0"/>
          <p:nvPr/>
        </p:nvPicPr>
        <p:blipFill rotWithShape="1">
          <a:blip r:embed="rId4">
            <a:alphaModFix/>
          </a:blip>
          <a:srcRect/>
          <a:stretch/>
        </p:blipFill>
        <p:spPr>
          <a:xfrm>
            <a:off x="19131043" y="-7243085"/>
            <a:ext cx="12543067" cy="12543067"/>
          </a:xfrm>
          <a:prstGeom prst="rect">
            <a:avLst/>
          </a:prstGeom>
          <a:noFill/>
          <a:ln>
            <a:noFill/>
          </a:ln>
        </p:spPr>
      </p:pic>
      <p:sp>
        <p:nvSpPr>
          <p:cNvPr id="18" name="Google Shape;18;p32"/>
          <p:cNvSpPr txBox="1">
            <a:spLocks noGrp="1"/>
          </p:cNvSpPr>
          <p:nvPr>
            <p:ph type="ctrTitle"/>
          </p:nvPr>
        </p:nvSpPr>
        <p:spPr>
          <a:xfrm>
            <a:off x="3048000" y="4715418"/>
            <a:ext cx="18286413" cy="236479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2"/>
          <p:cNvSpPr txBox="1">
            <a:spLocks noGrp="1"/>
          </p:cNvSpPr>
          <p:nvPr>
            <p:ph type="subTitle" idx="1"/>
          </p:nvPr>
        </p:nvSpPr>
        <p:spPr>
          <a:xfrm>
            <a:off x="3048000" y="7680836"/>
            <a:ext cx="18286413" cy="331152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3200"/>
              <a:buNone/>
              <a:defRPr sz="3200">
                <a:solidFill>
                  <a:schemeClr val="accent1"/>
                </a:solidFill>
              </a:defRPr>
            </a:lvl1pPr>
            <a:lvl2pPr lvl="1" algn="ctr">
              <a:lnSpc>
                <a:spcPct val="90000"/>
              </a:lnSpc>
              <a:spcBef>
                <a:spcPts val="500"/>
              </a:spcBef>
              <a:spcAft>
                <a:spcPts val="0"/>
              </a:spcAft>
              <a:buClr>
                <a:schemeClr val="accent6"/>
              </a:buClr>
              <a:buSzPts val="2000"/>
              <a:buFont typeface="Arial"/>
              <a:buNone/>
              <a:defRPr sz="2000"/>
            </a:lvl2pPr>
            <a:lvl3pPr lvl="2" algn="ctr">
              <a:lnSpc>
                <a:spcPct val="90000"/>
              </a:lnSpc>
              <a:spcBef>
                <a:spcPts val="500"/>
              </a:spcBef>
              <a:spcAft>
                <a:spcPts val="0"/>
              </a:spcAft>
              <a:buClr>
                <a:schemeClr val="accent6"/>
              </a:buClr>
              <a:buSzPts val="1800"/>
              <a:buFont typeface="Arial"/>
              <a:buNone/>
              <a:defRPr sz="1800"/>
            </a:lvl3pPr>
            <a:lvl4pPr lvl="3" algn="ctr">
              <a:lnSpc>
                <a:spcPct val="90000"/>
              </a:lnSpc>
              <a:spcBef>
                <a:spcPts val="500"/>
              </a:spcBef>
              <a:spcAft>
                <a:spcPts val="0"/>
              </a:spcAft>
              <a:buClr>
                <a:schemeClr val="accent6"/>
              </a:buClr>
              <a:buSzPts val="1600"/>
              <a:buFont typeface="Arial"/>
              <a:buNone/>
              <a:defRPr sz="1600"/>
            </a:lvl4pPr>
            <a:lvl5pPr lvl="4" algn="ctr">
              <a:lnSpc>
                <a:spcPct val="90000"/>
              </a:lnSpc>
              <a:spcBef>
                <a:spcPts val="500"/>
              </a:spcBef>
              <a:spcAft>
                <a:spcPts val="0"/>
              </a:spcAft>
              <a:buClr>
                <a:schemeClr val="accent6"/>
              </a:buClr>
              <a:buSzPts val="1600"/>
              <a:buFont typeface="Arial"/>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eldia">
  <p:cSld name="3_Titeldia">
    <p:spTree>
      <p:nvGrpSpPr>
        <p:cNvPr id="1" name="Shape 57"/>
        <p:cNvGrpSpPr/>
        <p:nvPr/>
      </p:nvGrpSpPr>
      <p:grpSpPr>
        <a:xfrm>
          <a:off x="0" y="0"/>
          <a:ext cx="0" cy="0"/>
          <a:chOff x="0" y="0"/>
          <a:chExt cx="0" cy="0"/>
        </a:xfrm>
      </p:grpSpPr>
      <p:sp>
        <p:nvSpPr>
          <p:cNvPr id="58" name="Google Shape;58;p41"/>
          <p:cNvSpPr txBox="1">
            <a:spLocks noGrp="1"/>
          </p:cNvSpPr>
          <p:nvPr>
            <p:ph type="ctrTitle"/>
          </p:nvPr>
        </p:nvSpPr>
        <p:spPr>
          <a:xfrm>
            <a:off x="3048000" y="4655127"/>
            <a:ext cx="18286413" cy="236479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41"/>
          <p:cNvSpPr txBox="1">
            <a:spLocks noGrp="1"/>
          </p:cNvSpPr>
          <p:nvPr>
            <p:ph type="subTitle" idx="1"/>
          </p:nvPr>
        </p:nvSpPr>
        <p:spPr>
          <a:xfrm>
            <a:off x="3048000" y="7204075"/>
            <a:ext cx="18286413" cy="331152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3200"/>
              <a:buNone/>
              <a:defRPr sz="3200">
                <a:solidFill>
                  <a:schemeClr val="accent1"/>
                </a:solidFill>
              </a:defRPr>
            </a:lvl1pPr>
            <a:lvl2pPr lvl="1" algn="ctr">
              <a:lnSpc>
                <a:spcPct val="90000"/>
              </a:lnSpc>
              <a:spcBef>
                <a:spcPts val="500"/>
              </a:spcBef>
              <a:spcAft>
                <a:spcPts val="0"/>
              </a:spcAft>
              <a:buClr>
                <a:schemeClr val="accent6"/>
              </a:buClr>
              <a:buSzPts val="2000"/>
              <a:buFont typeface="Arial"/>
              <a:buNone/>
              <a:defRPr sz="2000"/>
            </a:lvl2pPr>
            <a:lvl3pPr lvl="2" algn="ctr">
              <a:lnSpc>
                <a:spcPct val="90000"/>
              </a:lnSpc>
              <a:spcBef>
                <a:spcPts val="500"/>
              </a:spcBef>
              <a:spcAft>
                <a:spcPts val="0"/>
              </a:spcAft>
              <a:buClr>
                <a:schemeClr val="accent6"/>
              </a:buClr>
              <a:buSzPts val="1800"/>
              <a:buFont typeface="Arial"/>
              <a:buNone/>
              <a:defRPr sz="1800"/>
            </a:lvl3pPr>
            <a:lvl4pPr lvl="3" algn="ctr">
              <a:lnSpc>
                <a:spcPct val="90000"/>
              </a:lnSpc>
              <a:spcBef>
                <a:spcPts val="500"/>
              </a:spcBef>
              <a:spcAft>
                <a:spcPts val="0"/>
              </a:spcAft>
              <a:buClr>
                <a:schemeClr val="accent6"/>
              </a:buClr>
              <a:buSzPts val="1600"/>
              <a:buFont typeface="Arial"/>
              <a:buNone/>
              <a:defRPr sz="1600"/>
            </a:lvl4pPr>
            <a:lvl5pPr lvl="4" algn="ctr">
              <a:lnSpc>
                <a:spcPct val="90000"/>
              </a:lnSpc>
              <a:spcBef>
                <a:spcPts val="500"/>
              </a:spcBef>
              <a:spcAft>
                <a:spcPts val="0"/>
              </a:spcAft>
              <a:buClr>
                <a:schemeClr val="accent6"/>
              </a:buClr>
              <a:buSzPts val="1600"/>
              <a:buFont typeface="Arial"/>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60" name="Google Shape;60;p41"/>
          <p:cNvPicPr preferRelativeResize="0"/>
          <p:nvPr/>
        </p:nvPicPr>
        <p:blipFill rotWithShape="1">
          <a:blip r:embed="rId2">
            <a:alphaModFix/>
          </a:blip>
          <a:srcRect/>
          <a:stretch/>
        </p:blipFill>
        <p:spPr>
          <a:xfrm>
            <a:off x="1057275" y="11795634"/>
            <a:ext cx="4845009" cy="756157"/>
          </a:xfrm>
          <a:prstGeom prst="rect">
            <a:avLst/>
          </a:prstGeom>
          <a:noFill/>
          <a:ln>
            <a:noFill/>
          </a:ln>
        </p:spPr>
      </p:pic>
      <p:pic>
        <p:nvPicPr>
          <p:cNvPr id="61" name="Google Shape;61;p41"/>
          <p:cNvPicPr preferRelativeResize="0"/>
          <p:nvPr/>
        </p:nvPicPr>
        <p:blipFill rotWithShape="1">
          <a:blip r:embed="rId3">
            <a:alphaModFix/>
          </a:blip>
          <a:srcRect/>
          <a:stretch/>
        </p:blipFill>
        <p:spPr>
          <a:xfrm>
            <a:off x="1057275" y="951557"/>
            <a:ext cx="1693718" cy="1317336"/>
          </a:xfrm>
          <a:prstGeom prst="rect">
            <a:avLst/>
          </a:prstGeom>
          <a:noFill/>
          <a:ln>
            <a:noFill/>
          </a:ln>
        </p:spPr>
      </p:pic>
      <p:pic>
        <p:nvPicPr>
          <p:cNvPr id="62" name="Google Shape;62;p41"/>
          <p:cNvPicPr preferRelativeResize="0"/>
          <p:nvPr/>
        </p:nvPicPr>
        <p:blipFill rotWithShape="1">
          <a:blip r:embed="rId4">
            <a:alphaModFix/>
          </a:blip>
          <a:srcRect/>
          <a:stretch/>
        </p:blipFill>
        <p:spPr>
          <a:xfrm>
            <a:off x="19133427" y="-7267299"/>
            <a:ext cx="12543068" cy="1254306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Titeldia">
  <p:cSld name="4_Titeldia">
    <p:spTree>
      <p:nvGrpSpPr>
        <p:cNvPr id="1" name="Shape 63"/>
        <p:cNvGrpSpPr/>
        <p:nvPr/>
      </p:nvGrpSpPr>
      <p:grpSpPr>
        <a:xfrm>
          <a:off x="0" y="0"/>
          <a:ext cx="0" cy="0"/>
          <a:chOff x="0" y="0"/>
          <a:chExt cx="0" cy="0"/>
        </a:xfrm>
      </p:grpSpPr>
      <p:sp>
        <p:nvSpPr>
          <p:cNvPr id="64" name="Google Shape;64;p42"/>
          <p:cNvSpPr/>
          <p:nvPr/>
        </p:nvSpPr>
        <p:spPr>
          <a:xfrm>
            <a:off x="0" y="0"/>
            <a:ext cx="24382413" cy="13716000"/>
          </a:xfrm>
          <a:prstGeom prst="rect">
            <a:avLst/>
          </a:prstGeom>
          <a:solidFill>
            <a:srgbClr val="FFCC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285">
              <a:solidFill>
                <a:schemeClr val="lt1"/>
              </a:solidFill>
              <a:latin typeface="Arial"/>
              <a:ea typeface="Arial"/>
              <a:cs typeface="Arial"/>
              <a:sym typeface="Arial"/>
            </a:endParaRPr>
          </a:p>
        </p:txBody>
      </p:sp>
      <p:sp>
        <p:nvSpPr>
          <p:cNvPr id="65" name="Google Shape;65;p42"/>
          <p:cNvSpPr/>
          <p:nvPr/>
        </p:nvSpPr>
        <p:spPr>
          <a:xfrm>
            <a:off x="3975893" y="3431844"/>
            <a:ext cx="16430625" cy="6852311"/>
          </a:xfrm>
          <a:custGeom>
            <a:avLst/>
            <a:gdLst/>
            <a:ahLst/>
            <a:cxnLst/>
            <a:rect l="l" t="t" r="r" b="b"/>
            <a:pathLst>
              <a:path w="13173075" h="5493766" extrusionOk="0">
                <a:moveTo>
                  <a:pt x="915646" y="0"/>
                </a:moveTo>
                <a:lnTo>
                  <a:pt x="12257429" y="0"/>
                </a:lnTo>
                <a:cubicBezTo>
                  <a:pt x="12763126" y="0"/>
                  <a:pt x="13173075" y="409949"/>
                  <a:pt x="13173075" y="915646"/>
                </a:cubicBezTo>
                <a:lnTo>
                  <a:pt x="13173075" y="4578120"/>
                </a:lnTo>
                <a:cubicBezTo>
                  <a:pt x="13173075" y="5083817"/>
                  <a:pt x="12763126" y="5493766"/>
                  <a:pt x="12257429" y="5493766"/>
                </a:cubicBezTo>
                <a:lnTo>
                  <a:pt x="1228725" y="5493766"/>
                </a:lnTo>
                <a:lnTo>
                  <a:pt x="915646" y="5493766"/>
                </a:lnTo>
                <a:lnTo>
                  <a:pt x="0" y="5493766"/>
                </a:lnTo>
                <a:lnTo>
                  <a:pt x="0" y="4578120"/>
                </a:lnTo>
                <a:lnTo>
                  <a:pt x="0" y="3922141"/>
                </a:lnTo>
                <a:lnTo>
                  <a:pt x="0" y="915646"/>
                </a:lnTo>
                <a:cubicBezTo>
                  <a:pt x="0" y="409949"/>
                  <a:pt x="409949" y="0"/>
                  <a:pt x="91564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285">
              <a:solidFill>
                <a:schemeClr val="lt1"/>
              </a:solidFill>
              <a:latin typeface="Arial"/>
              <a:ea typeface="Arial"/>
              <a:cs typeface="Arial"/>
              <a:sym typeface="Arial"/>
            </a:endParaRPr>
          </a:p>
        </p:txBody>
      </p:sp>
      <p:pic>
        <p:nvPicPr>
          <p:cNvPr id="66" name="Google Shape;66;p42"/>
          <p:cNvPicPr preferRelativeResize="0"/>
          <p:nvPr/>
        </p:nvPicPr>
        <p:blipFill rotWithShape="1">
          <a:blip r:embed="rId2">
            <a:alphaModFix/>
          </a:blip>
          <a:srcRect/>
          <a:stretch/>
        </p:blipFill>
        <p:spPr>
          <a:xfrm>
            <a:off x="1057275" y="11795634"/>
            <a:ext cx="4845009" cy="756157"/>
          </a:xfrm>
          <a:prstGeom prst="rect">
            <a:avLst/>
          </a:prstGeom>
          <a:noFill/>
          <a:ln>
            <a:noFill/>
          </a:ln>
        </p:spPr>
      </p:pic>
      <p:pic>
        <p:nvPicPr>
          <p:cNvPr id="67" name="Google Shape;67;p42"/>
          <p:cNvPicPr preferRelativeResize="0"/>
          <p:nvPr/>
        </p:nvPicPr>
        <p:blipFill rotWithShape="1">
          <a:blip r:embed="rId3">
            <a:alphaModFix/>
          </a:blip>
          <a:srcRect/>
          <a:stretch/>
        </p:blipFill>
        <p:spPr>
          <a:xfrm>
            <a:off x="1057275" y="951557"/>
            <a:ext cx="1693718" cy="1317336"/>
          </a:xfrm>
          <a:prstGeom prst="rect">
            <a:avLst/>
          </a:prstGeom>
          <a:noFill/>
          <a:ln>
            <a:noFill/>
          </a:ln>
        </p:spPr>
      </p:pic>
      <p:pic>
        <p:nvPicPr>
          <p:cNvPr id="68" name="Google Shape;68;p42"/>
          <p:cNvPicPr preferRelativeResize="0"/>
          <p:nvPr/>
        </p:nvPicPr>
        <p:blipFill rotWithShape="1">
          <a:blip r:embed="rId4">
            <a:alphaModFix/>
          </a:blip>
          <a:srcRect/>
          <a:stretch/>
        </p:blipFill>
        <p:spPr>
          <a:xfrm>
            <a:off x="19131043" y="-7243085"/>
            <a:ext cx="12543067" cy="12543067"/>
          </a:xfrm>
          <a:prstGeom prst="rect">
            <a:avLst/>
          </a:prstGeom>
          <a:noFill/>
          <a:ln>
            <a:noFill/>
          </a:ln>
        </p:spPr>
      </p:pic>
      <p:sp>
        <p:nvSpPr>
          <p:cNvPr id="69" name="Google Shape;69;p42"/>
          <p:cNvSpPr txBox="1">
            <a:spLocks noGrp="1"/>
          </p:cNvSpPr>
          <p:nvPr>
            <p:ph type="ctrTitle"/>
          </p:nvPr>
        </p:nvSpPr>
        <p:spPr>
          <a:xfrm>
            <a:off x="3048000" y="4715418"/>
            <a:ext cx="18286413" cy="236479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2"/>
          <p:cNvSpPr txBox="1">
            <a:spLocks noGrp="1"/>
          </p:cNvSpPr>
          <p:nvPr>
            <p:ph type="subTitle" idx="1"/>
          </p:nvPr>
        </p:nvSpPr>
        <p:spPr>
          <a:xfrm>
            <a:off x="3048000" y="7680836"/>
            <a:ext cx="18286413" cy="331152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3200"/>
              <a:buNone/>
              <a:defRPr sz="3200">
                <a:solidFill>
                  <a:schemeClr val="accent1"/>
                </a:solidFill>
              </a:defRPr>
            </a:lvl1pPr>
            <a:lvl2pPr lvl="1" algn="ctr">
              <a:lnSpc>
                <a:spcPct val="90000"/>
              </a:lnSpc>
              <a:spcBef>
                <a:spcPts val="500"/>
              </a:spcBef>
              <a:spcAft>
                <a:spcPts val="0"/>
              </a:spcAft>
              <a:buClr>
                <a:schemeClr val="accent6"/>
              </a:buClr>
              <a:buSzPts val="2000"/>
              <a:buFont typeface="Arial"/>
              <a:buNone/>
              <a:defRPr sz="2000"/>
            </a:lvl2pPr>
            <a:lvl3pPr lvl="2" algn="ctr">
              <a:lnSpc>
                <a:spcPct val="90000"/>
              </a:lnSpc>
              <a:spcBef>
                <a:spcPts val="500"/>
              </a:spcBef>
              <a:spcAft>
                <a:spcPts val="0"/>
              </a:spcAft>
              <a:buClr>
                <a:schemeClr val="accent6"/>
              </a:buClr>
              <a:buSzPts val="1800"/>
              <a:buFont typeface="Arial"/>
              <a:buNone/>
              <a:defRPr sz="1800"/>
            </a:lvl3pPr>
            <a:lvl4pPr lvl="3" algn="ctr">
              <a:lnSpc>
                <a:spcPct val="90000"/>
              </a:lnSpc>
              <a:spcBef>
                <a:spcPts val="500"/>
              </a:spcBef>
              <a:spcAft>
                <a:spcPts val="0"/>
              </a:spcAft>
              <a:buClr>
                <a:schemeClr val="accent6"/>
              </a:buClr>
              <a:buSzPts val="1600"/>
              <a:buFont typeface="Arial"/>
              <a:buNone/>
              <a:defRPr sz="1600"/>
            </a:lvl4pPr>
            <a:lvl5pPr lvl="4" algn="ctr">
              <a:lnSpc>
                <a:spcPct val="90000"/>
              </a:lnSpc>
              <a:spcBef>
                <a:spcPts val="500"/>
              </a:spcBef>
              <a:spcAft>
                <a:spcPts val="0"/>
              </a:spcAft>
              <a:buClr>
                <a:schemeClr val="accent6"/>
              </a:buClr>
              <a:buSzPts val="1600"/>
              <a:buFont typeface="Arial"/>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_Titeldia">
  <p:cSld name="6_Titeldia">
    <p:spTree>
      <p:nvGrpSpPr>
        <p:cNvPr id="1" name="Shape 71"/>
        <p:cNvGrpSpPr/>
        <p:nvPr/>
      </p:nvGrpSpPr>
      <p:grpSpPr>
        <a:xfrm>
          <a:off x="0" y="0"/>
          <a:ext cx="0" cy="0"/>
          <a:chOff x="0" y="0"/>
          <a:chExt cx="0" cy="0"/>
        </a:xfrm>
      </p:grpSpPr>
      <p:sp>
        <p:nvSpPr>
          <p:cNvPr id="72" name="Google Shape;72;p43"/>
          <p:cNvSpPr/>
          <p:nvPr/>
        </p:nvSpPr>
        <p:spPr>
          <a:xfrm>
            <a:off x="0" y="0"/>
            <a:ext cx="24611013" cy="13716000"/>
          </a:xfrm>
          <a:prstGeom prst="rect">
            <a:avLst/>
          </a:prstGeom>
          <a:solidFill>
            <a:srgbClr val="30B7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285">
              <a:solidFill>
                <a:schemeClr val="lt1"/>
              </a:solidFill>
              <a:latin typeface="Arial"/>
              <a:ea typeface="Arial"/>
              <a:cs typeface="Arial"/>
              <a:sym typeface="Arial"/>
            </a:endParaRPr>
          </a:p>
        </p:txBody>
      </p:sp>
      <p:sp>
        <p:nvSpPr>
          <p:cNvPr id="73" name="Google Shape;73;p43"/>
          <p:cNvSpPr/>
          <p:nvPr/>
        </p:nvSpPr>
        <p:spPr>
          <a:xfrm>
            <a:off x="3975893" y="3431844"/>
            <a:ext cx="16430625" cy="6852311"/>
          </a:xfrm>
          <a:custGeom>
            <a:avLst/>
            <a:gdLst/>
            <a:ahLst/>
            <a:cxnLst/>
            <a:rect l="l" t="t" r="r" b="b"/>
            <a:pathLst>
              <a:path w="13173075" h="5493766" extrusionOk="0">
                <a:moveTo>
                  <a:pt x="915646" y="0"/>
                </a:moveTo>
                <a:lnTo>
                  <a:pt x="12257429" y="0"/>
                </a:lnTo>
                <a:cubicBezTo>
                  <a:pt x="12763126" y="0"/>
                  <a:pt x="13173075" y="409949"/>
                  <a:pt x="13173075" y="915646"/>
                </a:cubicBezTo>
                <a:lnTo>
                  <a:pt x="13173075" y="4578120"/>
                </a:lnTo>
                <a:cubicBezTo>
                  <a:pt x="13173075" y="5083817"/>
                  <a:pt x="12763126" y="5493766"/>
                  <a:pt x="12257429" y="5493766"/>
                </a:cubicBezTo>
                <a:lnTo>
                  <a:pt x="1228725" y="5493766"/>
                </a:lnTo>
                <a:lnTo>
                  <a:pt x="915646" y="5493766"/>
                </a:lnTo>
                <a:lnTo>
                  <a:pt x="0" y="5493766"/>
                </a:lnTo>
                <a:lnTo>
                  <a:pt x="0" y="4578120"/>
                </a:lnTo>
                <a:lnTo>
                  <a:pt x="0" y="3922141"/>
                </a:lnTo>
                <a:lnTo>
                  <a:pt x="0" y="915646"/>
                </a:lnTo>
                <a:cubicBezTo>
                  <a:pt x="0" y="409949"/>
                  <a:pt x="409949" y="0"/>
                  <a:pt x="91564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285">
              <a:solidFill>
                <a:schemeClr val="lt1"/>
              </a:solidFill>
              <a:latin typeface="Arial"/>
              <a:ea typeface="Arial"/>
              <a:cs typeface="Arial"/>
              <a:sym typeface="Arial"/>
            </a:endParaRPr>
          </a:p>
        </p:txBody>
      </p:sp>
      <p:pic>
        <p:nvPicPr>
          <p:cNvPr id="74" name="Google Shape;74;p43"/>
          <p:cNvPicPr preferRelativeResize="0"/>
          <p:nvPr/>
        </p:nvPicPr>
        <p:blipFill rotWithShape="1">
          <a:blip r:embed="rId2">
            <a:alphaModFix/>
          </a:blip>
          <a:srcRect/>
          <a:stretch/>
        </p:blipFill>
        <p:spPr>
          <a:xfrm>
            <a:off x="1057275" y="11795634"/>
            <a:ext cx="4845009" cy="756157"/>
          </a:xfrm>
          <a:prstGeom prst="rect">
            <a:avLst/>
          </a:prstGeom>
          <a:noFill/>
          <a:ln>
            <a:noFill/>
          </a:ln>
        </p:spPr>
      </p:pic>
      <p:pic>
        <p:nvPicPr>
          <p:cNvPr id="75" name="Google Shape;75;p43"/>
          <p:cNvPicPr preferRelativeResize="0"/>
          <p:nvPr/>
        </p:nvPicPr>
        <p:blipFill rotWithShape="1">
          <a:blip r:embed="rId3">
            <a:alphaModFix/>
          </a:blip>
          <a:srcRect/>
          <a:stretch/>
        </p:blipFill>
        <p:spPr>
          <a:xfrm>
            <a:off x="1057275" y="951557"/>
            <a:ext cx="1693718" cy="1317336"/>
          </a:xfrm>
          <a:prstGeom prst="rect">
            <a:avLst/>
          </a:prstGeom>
          <a:noFill/>
          <a:ln>
            <a:noFill/>
          </a:ln>
        </p:spPr>
      </p:pic>
      <p:pic>
        <p:nvPicPr>
          <p:cNvPr id="76" name="Google Shape;76;p43"/>
          <p:cNvPicPr preferRelativeResize="0"/>
          <p:nvPr/>
        </p:nvPicPr>
        <p:blipFill rotWithShape="1">
          <a:blip r:embed="rId4">
            <a:alphaModFix/>
          </a:blip>
          <a:srcRect/>
          <a:stretch/>
        </p:blipFill>
        <p:spPr>
          <a:xfrm>
            <a:off x="19131043" y="-7243085"/>
            <a:ext cx="12543067" cy="12543067"/>
          </a:xfrm>
          <a:prstGeom prst="rect">
            <a:avLst/>
          </a:prstGeom>
          <a:noFill/>
          <a:ln>
            <a:noFill/>
          </a:ln>
        </p:spPr>
      </p:pic>
      <p:sp>
        <p:nvSpPr>
          <p:cNvPr id="77" name="Google Shape;77;p43"/>
          <p:cNvSpPr txBox="1">
            <a:spLocks noGrp="1"/>
          </p:cNvSpPr>
          <p:nvPr>
            <p:ph type="ctrTitle"/>
          </p:nvPr>
        </p:nvSpPr>
        <p:spPr>
          <a:xfrm>
            <a:off x="3048000" y="4715418"/>
            <a:ext cx="18286413" cy="236479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43"/>
          <p:cNvSpPr txBox="1">
            <a:spLocks noGrp="1"/>
          </p:cNvSpPr>
          <p:nvPr>
            <p:ph type="subTitle" idx="1"/>
          </p:nvPr>
        </p:nvSpPr>
        <p:spPr>
          <a:xfrm>
            <a:off x="3048000" y="7680836"/>
            <a:ext cx="18286413" cy="331152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3200"/>
              <a:buNone/>
              <a:defRPr sz="3200">
                <a:solidFill>
                  <a:schemeClr val="accent1"/>
                </a:solidFill>
              </a:defRPr>
            </a:lvl1pPr>
            <a:lvl2pPr lvl="1" algn="ctr">
              <a:lnSpc>
                <a:spcPct val="90000"/>
              </a:lnSpc>
              <a:spcBef>
                <a:spcPts val="500"/>
              </a:spcBef>
              <a:spcAft>
                <a:spcPts val="0"/>
              </a:spcAft>
              <a:buClr>
                <a:schemeClr val="accent6"/>
              </a:buClr>
              <a:buSzPts val="2000"/>
              <a:buFont typeface="Arial"/>
              <a:buNone/>
              <a:defRPr sz="2000"/>
            </a:lvl2pPr>
            <a:lvl3pPr lvl="2" algn="ctr">
              <a:lnSpc>
                <a:spcPct val="90000"/>
              </a:lnSpc>
              <a:spcBef>
                <a:spcPts val="500"/>
              </a:spcBef>
              <a:spcAft>
                <a:spcPts val="0"/>
              </a:spcAft>
              <a:buClr>
                <a:schemeClr val="accent6"/>
              </a:buClr>
              <a:buSzPts val="1800"/>
              <a:buFont typeface="Arial"/>
              <a:buNone/>
              <a:defRPr sz="1800"/>
            </a:lvl3pPr>
            <a:lvl4pPr lvl="3" algn="ctr">
              <a:lnSpc>
                <a:spcPct val="90000"/>
              </a:lnSpc>
              <a:spcBef>
                <a:spcPts val="500"/>
              </a:spcBef>
              <a:spcAft>
                <a:spcPts val="0"/>
              </a:spcAft>
              <a:buClr>
                <a:schemeClr val="accent6"/>
              </a:buClr>
              <a:buSzPts val="1600"/>
              <a:buFont typeface="Arial"/>
              <a:buNone/>
              <a:defRPr sz="1600"/>
            </a:lvl4pPr>
            <a:lvl5pPr lvl="4" algn="ctr">
              <a:lnSpc>
                <a:spcPct val="90000"/>
              </a:lnSpc>
              <a:spcBef>
                <a:spcPts val="500"/>
              </a:spcBef>
              <a:spcAft>
                <a:spcPts val="0"/>
              </a:spcAft>
              <a:buClr>
                <a:schemeClr val="accent6"/>
              </a:buClr>
              <a:buSzPts val="1600"/>
              <a:buFont typeface="Arial"/>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7_Titeldia">
  <p:cSld name="7_Titeldia">
    <p:spTree>
      <p:nvGrpSpPr>
        <p:cNvPr id="1" name="Shape 79"/>
        <p:cNvGrpSpPr/>
        <p:nvPr/>
      </p:nvGrpSpPr>
      <p:grpSpPr>
        <a:xfrm>
          <a:off x="0" y="0"/>
          <a:ext cx="0" cy="0"/>
          <a:chOff x="0" y="0"/>
          <a:chExt cx="0" cy="0"/>
        </a:xfrm>
      </p:grpSpPr>
      <p:sp>
        <p:nvSpPr>
          <p:cNvPr id="80" name="Google Shape;80;p44"/>
          <p:cNvSpPr txBox="1">
            <a:spLocks noGrp="1"/>
          </p:cNvSpPr>
          <p:nvPr>
            <p:ph type="ctrTitle"/>
          </p:nvPr>
        </p:nvSpPr>
        <p:spPr>
          <a:xfrm>
            <a:off x="3048000" y="4715418"/>
            <a:ext cx="18286413" cy="236479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44"/>
          <p:cNvSpPr txBox="1">
            <a:spLocks noGrp="1"/>
          </p:cNvSpPr>
          <p:nvPr>
            <p:ph type="subTitle" idx="1"/>
          </p:nvPr>
        </p:nvSpPr>
        <p:spPr>
          <a:xfrm>
            <a:off x="3048000" y="7680836"/>
            <a:ext cx="18286413" cy="331152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3200"/>
              <a:buNone/>
              <a:defRPr sz="3200">
                <a:solidFill>
                  <a:schemeClr val="accent1"/>
                </a:solidFill>
              </a:defRPr>
            </a:lvl1pPr>
            <a:lvl2pPr lvl="1" algn="ctr">
              <a:lnSpc>
                <a:spcPct val="90000"/>
              </a:lnSpc>
              <a:spcBef>
                <a:spcPts val="500"/>
              </a:spcBef>
              <a:spcAft>
                <a:spcPts val="0"/>
              </a:spcAft>
              <a:buClr>
                <a:schemeClr val="accent6"/>
              </a:buClr>
              <a:buSzPts val="2000"/>
              <a:buFont typeface="Arial"/>
              <a:buNone/>
              <a:defRPr sz="2000"/>
            </a:lvl2pPr>
            <a:lvl3pPr lvl="2" algn="ctr">
              <a:lnSpc>
                <a:spcPct val="90000"/>
              </a:lnSpc>
              <a:spcBef>
                <a:spcPts val="500"/>
              </a:spcBef>
              <a:spcAft>
                <a:spcPts val="0"/>
              </a:spcAft>
              <a:buClr>
                <a:schemeClr val="accent6"/>
              </a:buClr>
              <a:buSzPts val="1800"/>
              <a:buFont typeface="Arial"/>
              <a:buNone/>
              <a:defRPr sz="1800"/>
            </a:lvl3pPr>
            <a:lvl4pPr lvl="3" algn="ctr">
              <a:lnSpc>
                <a:spcPct val="90000"/>
              </a:lnSpc>
              <a:spcBef>
                <a:spcPts val="500"/>
              </a:spcBef>
              <a:spcAft>
                <a:spcPts val="0"/>
              </a:spcAft>
              <a:buClr>
                <a:schemeClr val="accent6"/>
              </a:buClr>
              <a:buSzPts val="1600"/>
              <a:buFont typeface="Arial"/>
              <a:buNone/>
              <a:defRPr sz="1600"/>
            </a:lvl4pPr>
            <a:lvl5pPr lvl="4" algn="ctr">
              <a:lnSpc>
                <a:spcPct val="90000"/>
              </a:lnSpc>
              <a:spcBef>
                <a:spcPts val="500"/>
              </a:spcBef>
              <a:spcAft>
                <a:spcPts val="0"/>
              </a:spcAft>
              <a:buClr>
                <a:schemeClr val="accent6"/>
              </a:buClr>
              <a:buSzPts val="1600"/>
              <a:buFont typeface="Arial"/>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2" name="Google Shape;82;p44"/>
          <p:cNvSpPr/>
          <p:nvPr/>
        </p:nvSpPr>
        <p:spPr>
          <a:xfrm>
            <a:off x="0" y="8733452"/>
            <a:ext cx="24399885" cy="6172200"/>
          </a:xfrm>
          <a:custGeom>
            <a:avLst/>
            <a:gdLst/>
            <a:ahLst/>
            <a:cxnLst/>
            <a:rect l="l" t="t" r="r" b="b"/>
            <a:pathLst>
              <a:path w="24399884" h="6172200" extrusionOk="0">
                <a:moveTo>
                  <a:pt x="0" y="0"/>
                </a:moveTo>
                <a:lnTo>
                  <a:pt x="24399884" y="2477186"/>
                </a:lnTo>
                <a:lnTo>
                  <a:pt x="24382412" y="6172200"/>
                </a:lnTo>
                <a:lnTo>
                  <a:pt x="15418" y="6172200"/>
                </a:lnTo>
                <a:cubicBezTo>
                  <a:pt x="10279" y="4114800"/>
                  <a:pt x="5139" y="2057400"/>
                  <a:pt x="0"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285">
              <a:solidFill>
                <a:schemeClr val="lt1"/>
              </a:solidFill>
              <a:latin typeface="Arial"/>
              <a:ea typeface="Arial"/>
              <a:cs typeface="Arial"/>
              <a:sym typeface="Arial"/>
            </a:endParaRPr>
          </a:p>
        </p:txBody>
      </p:sp>
      <p:pic>
        <p:nvPicPr>
          <p:cNvPr id="83" name="Google Shape;83;p44"/>
          <p:cNvPicPr preferRelativeResize="0"/>
          <p:nvPr/>
        </p:nvPicPr>
        <p:blipFill rotWithShape="1">
          <a:blip r:embed="rId2">
            <a:alphaModFix/>
          </a:blip>
          <a:srcRect/>
          <a:stretch/>
        </p:blipFill>
        <p:spPr>
          <a:xfrm>
            <a:off x="1057275" y="11795634"/>
            <a:ext cx="4845009" cy="756157"/>
          </a:xfrm>
          <a:prstGeom prst="rect">
            <a:avLst/>
          </a:prstGeom>
          <a:noFill/>
          <a:ln>
            <a:noFill/>
          </a:ln>
        </p:spPr>
      </p:pic>
      <p:pic>
        <p:nvPicPr>
          <p:cNvPr id="84" name="Google Shape;84;p44"/>
          <p:cNvPicPr preferRelativeResize="0"/>
          <p:nvPr/>
        </p:nvPicPr>
        <p:blipFill rotWithShape="1">
          <a:blip r:embed="rId3">
            <a:alphaModFix/>
          </a:blip>
          <a:srcRect/>
          <a:stretch/>
        </p:blipFill>
        <p:spPr>
          <a:xfrm>
            <a:off x="1209675" y="1103957"/>
            <a:ext cx="1693718" cy="1317336"/>
          </a:xfrm>
          <a:prstGeom prst="rect">
            <a:avLst/>
          </a:prstGeom>
          <a:noFill/>
          <a:ln>
            <a:noFill/>
          </a:ln>
        </p:spPr>
      </p:pic>
      <p:pic>
        <p:nvPicPr>
          <p:cNvPr id="85" name="Google Shape;85;p44"/>
          <p:cNvPicPr preferRelativeResize="0"/>
          <p:nvPr/>
        </p:nvPicPr>
        <p:blipFill rotWithShape="1">
          <a:blip r:embed="rId4">
            <a:alphaModFix/>
          </a:blip>
          <a:srcRect/>
          <a:stretch/>
        </p:blipFill>
        <p:spPr>
          <a:xfrm>
            <a:off x="19135890" y="-7299557"/>
            <a:ext cx="12543068" cy="1254306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8_Titeldia">
  <p:cSld name="8_Titeldia">
    <p:spTree>
      <p:nvGrpSpPr>
        <p:cNvPr id="1" name="Shape 86"/>
        <p:cNvGrpSpPr/>
        <p:nvPr/>
      </p:nvGrpSpPr>
      <p:grpSpPr>
        <a:xfrm>
          <a:off x="0" y="0"/>
          <a:ext cx="0" cy="0"/>
          <a:chOff x="0" y="0"/>
          <a:chExt cx="0" cy="0"/>
        </a:xfrm>
      </p:grpSpPr>
      <p:sp>
        <p:nvSpPr>
          <p:cNvPr id="87" name="Google Shape;87;p45"/>
          <p:cNvSpPr/>
          <p:nvPr/>
        </p:nvSpPr>
        <p:spPr>
          <a:xfrm>
            <a:off x="1" y="8733452"/>
            <a:ext cx="24393306" cy="6178778"/>
          </a:xfrm>
          <a:custGeom>
            <a:avLst/>
            <a:gdLst/>
            <a:ahLst/>
            <a:cxnLst/>
            <a:rect l="l" t="t" r="r" b="b"/>
            <a:pathLst>
              <a:path w="24393305" h="6178778" extrusionOk="0">
                <a:moveTo>
                  <a:pt x="0" y="0"/>
                </a:moveTo>
                <a:lnTo>
                  <a:pt x="24393305" y="2470607"/>
                </a:lnTo>
                <a:lnTo>
                  <a:pt x="24382412" y="6172200"/>
                </a:lnTo>
                <a:lnTo>
                  <a:pt x="15418" y="6178778"/>
                </a:lnTo>
                <a:cubicBezTo>
                  <a:pt x="10279" y="4119185"/>
                  <a:pt x="5139" y="2059593"/>
                  <a:pt x="0" y="0"/>
                </a:cubicBezTo>
                <a:close/>
              </a:path>
            </a:pathLst>
          </a:custGeom>
          <a:solidFill>
            <a:srgbClr val="FFCC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285">
              <a:solidFill>
                <a:schemeClr val="lt1"/>
              </a:solidFill>
              <a:latin typeface="Arial"/>
              <a:ea typeface="Arial"/>
              <a:cs typeface="Arial"/>
              <a:sym typeface="Arial"/>
            </a:endParaRPr>
          </a:p>
        </p:txBody>
      </p:sp>
      <p:sp>
        <p:nvSpPr>
          <p:cNvPr id="88" name="Google Shape;88;p45"/>
          <p:cNvSpPr txBox="1">
            <a:spLocks noGrp="1"/>
          </p:cNvSpPr>
          <p:nvPr>
            <p:ph type="ctrTitle"/>
          </p:nvPr>
        </p:nvSpPr>
        <p:spPr>
          <a:xfrm>
            <a:off x="3048000" y="4715418"/>
            <a:ext cx="18286413" cy="236479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45"/>
          <p:cNvSpPr txBox="1">
            <a:spLocks noGrp="1"/>
          </p:cNvSpPr>
          <p:nvPr>
            <p:ph type="subTitle" idx="1"/>
          </p:nvPr>
        </p:nvSpPr>
        <p:spPr>
          <a:xfrm>
            <a:off x="3048000" y="7680836"/>
            <a:ext cx="18286413" cy="331152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3200"/>
              <a:buNone/>
              <a:defRPr sz="3200">
                <a:solidFill>
                  <a:schemeClr val="accent1"/>
                </a:solidFill>
              </a:defRPr>
            </a:lvl1pPr>
            <a:lvl2pPr lvl="1" algn="ctr">
              <a:lnSpc>
                <a:spcPct val="90000"/>
              </a:lnSpc>
              <a:spcBef>
                <a:spcPts val="500"/>
              </a:spcBef>
              <a:spcAft>
                <a:spcPts val="0"/>
              </a:spcAft>
              <a:buClr>
                <a:schemeClr val="accent6"/>
              </a:buClr>
              <a:buSzPts val="2000"/>
              <a:buFont typeface="Arial"/>
              <a:buNone/>
              <a:defRPr sz="2000"/>
            </a:lvl2pPr>
            <a:lvl3pPr lvl="2" algn="ctr">
              <a:lnSpc>
                <a:spcPct val="90000"/>
              </a:lnSpc>
              <a:spcBef>
                <a:spcPts val="500"/>
              </a:spcBef>
              <a:spcAft>
                <a:spcPts val="0"/>
              </a:spcAft>
              <a:buClr>
                <a:schemeClr val="accent6"/>
              </a:buClr>
              <a:buSzPts val="1800"/>
              <a:buFont typeface="Arial"/>
              <a:buNone/>
              <a:defRPr sz="1800"/>
            </a:lvl3pPr>
            <a:lvl4pPr lvl="3" algn="ctr">
              <a:lnSpc>
                <a:spcPct val="90000"/>
              </a:lnSpc>
              <a:spcBef>
                <a:spcPts val="500"/>
              </a:spcBef>
              <a:spcAft>
                <a:spcPts val="0"/>
              </a:spcAft>
              <a:buClr>
                <a:schemeClr val="accent6"/>
              </a:buClr>
              <a:buSzPts val="1600"/>
              <a:buFont typeface="Arial"/>
              <a:buNone/>
              <a:defRPr sz="1600"/>
            </a:lvl4pPr>
            <a:lvl5pPr lvl="4" algn="ctr">
              <a:lnSpc>
                <a:spcPct val="90000"/>
              </a:lnSpc>
              <a:spcBef>
                <a:spcPts val="500"/>
              </a:spcBef>
              <a:spcAft>
                <a:spcPts val="0"/>
              </a:spcAft>
              <a:buClr>
                <a:schemeClr val="accent6"/>
              </a:buClr>
              <a:buSzPts val="1600"/>
              <a:buFont typeface="Arial"/>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90" name="Google Shape;90;p45"/>
          <p:cNvPicPr preferRelativeResize="0"/>
          <p:nvPr/>
        </p:nvPicPr>
        <p:blipFill rotWithShape="1">
          <a:blip r:embed="rId2">
            <a:alphaModFix/>
          </a:blip>
          <a:srcRect/>
          <a:stretch/>
        </p:blipFill>
        <p:spPr>
          <a:xfrm>
            <a:off x="1057275" y="11795634"/>
            <a:ext cx="4845009" cy="756157"/>
          </a:xfrm>
          <a:prstGeom prst="rect">
            <a:avLst/>
          </a:prstGeom>
          <a:noFill/>
          <a:ln>
            <a:noFill/>
          </a:ln>
        </p:spPr>
      </p:pic>
      <p:pic>
        <p:nvPicPr>
          <p:cNvPr id="91" name="Google Shape;91;p45"/>
          <p:cNvPicPr preferRelativeResize="0"/>
          <p:nvPr/>
        </p:nvPicPr>
        <p:blipFill rotWithShape="1">
          <a:blip r:embed="rId3">
            <a:alphaModFix/>
          </a:blip>
          <a:srcRect/>
          <a:stretch/>
        </p:blipFill>
        <p:spPr>
          <a:xfrm>
            <a:off x="1209675" y="1103957"/>
            <a:ext cx="1693718" cy="1317336"/>
          </a:xfrm>
          <a:prstGeom prst="rect">
            <a:avLst/>
          </a:prstGeom>
          <a:noFill/>
          <a:ln>
            <a:noFill/>
          </a:ln>
        </p:spPr>
      </p:pic>
      <p:pic>
        <p:nvPicPr>
          <p:cNvPr id="92" name="Google Shape;92;p45"/>
          <p:cNvPicPr preferRelativeResize="0"/>
          <p:nvPr/>
        </p:nvPicPr>
        <p:blipFill rotWithShape="1">
          <a:blip r:embed="rId4">
            <a:alphaModFix/>
          </a:blip>
          <a:srcRect/>
          <a:stretch/>
        </p:blipFill>
        <p:spPr>
          <a:xfrm>
            <a:off x="19135890" y="-7299557"/>
            <a:ext cx="12543068" cy="12543068"/>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9_Titeldia">
  <p:cSld name="9_Titeldia">
    <p:spTree>
      <p:nvGrpSpPr>
        <p:cNvPr id="1" name="Shape 93"/>
        <p:cNvGrpSpPr/>
        <p:nvPr/>
      </p:nvGrpSpPr>
      <p:grpSpPr>
        <a:xfrm>
          <a:off x="0" y="0"/>
          <a:ext cx="0" cy="0"/>
          <a:chOff x="0" y="0"/>
          <a:chExt cx="0" cy="0"/>
        </a:xfrm>
      </p:grpSpPr>
      <p:sp>
        <p:nvSpPr>
          <p:cNvPr id="94" name="Google Shape;94;p46"/>
          <p:cNvSpPr/>
          <p:nvPr/>
        </p:nvSpPr>
        <p:spPr>
          <a:xfrm>
            <a:off x="-4317" y="8733452"/>
            <a:ext cx="24391046" cy="6178778"/>
          </a:xfrm>
          <a:custGeom>
            <a:avLst/>
            <a:gdLst/>
            <a:ahLst/>
            <a:cxnLst/>
            <a:rect l="l" t="t" r="r" b="b"/>
            <a:pathLst>
              <a:path w="24391045" h="6178778" extrusionOk="0">
                <a:moveTo>
                  <a:pt x="4317" y="0"/>
                </a:moveTo>
                <a:lnTo>
                  <a:pt x="24391045" y="2464028"/>
                </a:lnTo>
                <a:cubicBezTo>
                  <a:pt x="24389606" y="3700085"/>
                  <a:pt x="24388168" y="4936143"/>
                  <a:pt x="24386729" y="6172200"/>
                </a:cubicBezTo>
                <a:lnTo>
                  <a:pt x="0" y="6178778"/>
                </a:lnTo>
                <a:lnTo>
                  <a:pt x="4317" y="0"/>
                </a:lnTo>
                <a:close/>
              </a:path>
            </a:pathLst>
          </a:custGeom>
          <a:solidFill>
            <a:srgbClr val="30B7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285">
              <a:solidFill>
                <a:schemeClr val="lt1"/>
              </a:solidFill>
              <a:latin typeface="Arial"/>
              <a:ea typeface="Arial"/>
              <a:cs typeface="Arial"/>
              <a:sym typeface="Arial"/>
            </a:endParaRPr>
          </a:p>
        </p:txBody>
      </p:sp>
      <p:sp>
        <p:nvSpPr>
          <p:cNvPr id="95" name="Google Shape;95;p46"/>
          <p:cNvSpPr txBox="1">
            <a:spLocks noGrp="1"/>
          </p:cNvSpPr>
          <p:nvPr>
            <p:ph type="ctrTitle"/>
          </p:nvPr>
        </p:nvSpPr>
        <p:spPr>
          <a:xfrm>
            <a:off x="3048000" y="4715418"/>
            <a:ext cx="18286413" cy="236479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46"/>
          <p:cNvSpPr txBox="1">
            <a:spLocks noGrp="1"/>
          </p:cNvSpPr>
          <p:nvPr>
            <p:ph type="subTitle" idx="1"/>
          </p:nvPr>
        </p:nvSpPr>
        <p:spPr>
          <a:xfrm>
            <a:off x="3048000" y="7680836"/>
            <a:ext cx="18286413" cy="331152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3200"/>
              <a:buNone/>
              <a:defRPr sz="3200">
                <a:solidFill>
                  <a:schemeClr val="accent1"/>
                </a:solidFill>
              </a:defRPr>
            </a:lvl1pPr>
            <a:lvl2pPr lvl="1" algn="ctr">
              <a:lnSpc>
                <a:spcPct val="90000"/>
              </a:lnSpc>
              <a:spcBef>
                <a:spcPts val="500"/>
              </a:spcBef>
              <a:spcAft>
                <a:spcPts val="0"/>
              </a:spcAft>
              <a:buClr>
                <a:schemeClr val="accent6"/>
              </a:buClr>
              <a:buSzPts val="2000"/>
              <a:buFont typeface="Arial"/>
              <a:buNone/>
              <a:defRPr sz="2000"/>
            </a:lvl2pPr>
            <a:lvl3pPr lvl="2" algn="ctr">
              <a:lnSpc>
                <a:spcPct val="90000"/>
              </a:lnSpc>
              <a:spcBef>
                <a:spcPts val="500"/>
              </a:spcBef>
              <a:spcAft>
                <a:spcPts val="0"/>
              </a:spcAft>
              <a:buClr>
                <a:schemeClr val="accent6"/>
              </a:buClr>
              <a:buSzPts val="1800"/>
              <a:buFont typeface="Arial"/>
              <a:buNone/>
              <a:defRPr sz="1800"/>
            </a:lvl3pPr>
            <a:lvl4pPr lvl="3" algn="ctr">
              <a:lnSpc>
                <a:spcPct val="90000"/>
              </a:lnSpc>
              <a:spcBef>
                <a:spcPts val="500"/>
              </a:spcBef>
              <a:spcAft>
                <a:spcPts val="0"/>
              </a:spcAft>
              <a:buClr>
                <a:schemeClr val="accent6"/>
              </a:buClr>
              <a:buSzPts val="1600"/>
              <a:buFont typeface="Arial"/>
              <a:buNone/>
              <a:defRPr sz="1600"/>
            </a:lvl4pPr>
            <a:lvl5pPr lvl="4" algn="ctr">
              <a:lnSpc>
                <a:spcPct val="90000"/>
              </a:lnSpc>
              <a:spcBef>
                <a:spcPts val="500"/>
              </a:spcBef>
              <a:spcAft>
                <a:spcPts val="0"/>
              </a:spcAft>
              <a:buClr>
                <a:schemeClr val="accent6"/>
              </a:buClr>
              <a:buSzPts val="1600"/>
              <a:buFont typeface="Arial"/>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97" name="Google Shape;97;p46"/>
          <p:cNvPicPr preferRelativeResize="0"/>
          <p:nvPr/>
        </p:nvPicPr>
        <p:blipFill rotWithShape="1">
          <a:blip r:embed="rId2">
            <a:alphaModFix/>
          </a:blip>
          <a:srcRect/>
          <a:stretch/>
        </p:blipFill>
        <p:spPr>
          <a:xfrm>
            <a:off x="1057275" y="11795634"/>
            <a:ext cx="4845009" cy="756157"/>
          </a:xfrm>
          <a:prstGeom prst="rect">
            <a:avLst/>
          </a:prstGeom>
          <a:noFill/>
          <a:ln>
            <a:noFill/>
          </a:ln>
        </p:spPr>
      </p:pic>
      <p:pic>
        <p:nvPicPr>
          <p:cNvPr id="98" name="Google Shape;98;p46"/>
          <p:cNvPicPr preferRelativeResize="0"/>
          <p:nvPr/>
        </p:nvPicPr>
        <p:blipFill rotWithShape="1">
          <a:blip r:embed="rId3">
            <a:alphaModFix/>
          </a:blip>
          <a:srcRect/>
          <a:stretch/>
        </p:blipFill>
        <p:spPr>
          <a:xfrm>
            <a:off x="1209675" y="1103957"/>
            <a:ext cx="1693718" cy="1317336"/>
          </a:xfrm>
          <a:prstGeom prst="rect">
            <a:avLst/>
          </a:prstGeom>
          <a:noFill/>
          <a:ln>
            <a:noFill/>
          </a:ln>
        </p:spPr>
      </p:pic>
      <p:pic>
        <p:nvPicPr>
          <p:cNvPr id="99" name="Google Shape;99;p46"/>
          <p:cNvPicPr preferRelativeResize="0"/>
          <p:nvPr/>
        </p:nvPicPr>
        <p:blipFill rotWithShape="1">
          <a:blip r:embed="rId4">
            <a:alphaModFix/>
          </a:blip>
          <a:srcRect/>
          <a:stretch/>
        </p:blipFill>
        <p:spPr>
          <a:xfrm>
            <a:off x="19155907" y="-7235175"/>
            <a:ext cx="12543067" cy="1254306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0_Titeldia">
  <p:cSld name="10_Titeldia">
    <p:spTree>
      <p:nvGrpSpPr>
        <p:cNvPr id="1" name="Shape 100"/>
        <p:cNvGrpSpPr/>
        <p:nvPr/>
      </p:nvGrpSpPr>
      <p:grpSpPr>
        <a:xfrm>
          <a:off x="0" y="0"/>
          <a:ext cx="0" cy="0"/>
          <a:chOff x="0" y="0"/>
          <a:chExt cx="0" cy="0"/>
        </a:xfrm>
      </p:grpSpPr>
      <p:sp>
        <p:nvSpPr>
          <p:cNvPr id="101" name="Google Shape;101;p47"/>
          <p:cNvSpPr/>
          <p:nvPr/>
        </p:nvSpPr>
        <p:spPr>
          <a:xfrm>
            <a:off x="1" y="7543800"/>
            <a:ext cx="24386728" cy="6172200"/>
          </a:xfrm>
          <a:custGeom>
            <a:avLst/>
            <a:gdLst/>
            <a:ahLst/>
            <a:cxnLst/>
            <a:rect l="l" t="t" r="r" b="b"/>
            <a:pathLst>
              <a:path w="24386727" h="6172200" extrusionOk="0">
                <a:moveTo>
                  <a:pt x="0" y="0"/>
                </a:moveTo>
                <a:lnTo>
                  <a:pt x="24386727" y="2464029"/>
                </a:lnTo>
                <a:cubicBezTo>
                  <a:pt x="24385289" y="3700086"/>
                  <a:pt x="24383850" y="4936143"/>
                  <a:pt x="24382412" y="6172200"/>
                </a:cubicBezTo>
                <a:lnTo>
                  <a:pt x="2261" y="6165622"/>
                </a:lnTo>
                <a:cubicBezTo>
                  <a:pt x="1507" y="4110415"/>
                  <a:pt x="754" y="2055207"/>
                  <a:pt x="0"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285">
              <a:solidFill>
                <a:schemeClr val="lt1"/>
              </a:solidFill>
              <a:latin typeface="Arial"/>
              <a:ea typeface="Arial"/>
              <a:cs typeface="Arial"/>
              <a:sym typeface="Arial"/>
            </a:endParaRPr>
          </a:p>
        </p:txBody>
      </p:sp>
      <p:pic>
        <p:nvPicPr>
          <p:cNvPr id="102" name="Google Shape;102;p47"/>
          <p:cNvPicPr preferRelativeResize="0"/>
          <p:nvPr/>
        </p:nvPicPr>
        <p:blipFill rotWithShape="1">
          <a:blip r:embed="rId2">
            <a:alphaModFix/>
          </a:blip>
          <a:srcRect/>
          <a:stretch/>
        </p:blipFill>
        <p:spPr>
          <a:xfrm>
            <a:off x="-2269556" y="8208963"/>
            <a:ext cx="7684774" cy="7684772"/>
          </a:xfrm>
          <a:prstGeom prst="rect">
            <a:avLst/>
          </a:prstGeom>
          <a:noFill/>
          <a:ln>
            <a:noFill/>
          </a:ln>
        </p:spPr>
      </p:pic>
      <p:sp>
        <p:nvSpPr>
          <p:cNvPr id="103" name="Google Shape;103;p47"/>
          <p:cNvSpPr/>
          <p:nvPr/>
        </p:nvSpPr>
        <p:spPr>
          <a:xfrm>
            <a:off x="1057275" y="7058025"/>
            <a:ext cx="13173075" cy="5493766"/>
          </a:xfrm>
          <a:custGeom>
            <a:avLst/>
            <a:gdLst/>
            <a:ahLst/>
            <a:cxnLst/>
            <a:rect l="l" t="t" r="r" b="b"/>
            <a:pathLst>
              <a:path w="13173075" h="5493766" extrusionOk="0">
                <a:moveTo>
                  <a:pt x="915646" y="0"/>
                </a:moveTo>
                <a:lnTo>
                  <a:pt x="12257429" y="0"/>
                </a:lnTo>
                <a:cubicBezTo>
                  <a:pt x="12763126" y="0"/>
                  <a:pt x="13173075" y="409949"/>
                  <a:pt x="13173075" y="915646"/>
                </a:cubicBezTo>
                <a:lnTo>
                  <a:pt x="13173075" y="4578120"/>
                </a:lnTo>
                <a:cubicBezTo>
                  <a:pt x="13173075" y="5083817"/>
                  <a:pt x="12763126" y="5493766"/>
                  <a:pt x="12257429" y="5493766"/>
                </a:cubicBezTo>
                <a:lnTo>
                  <a:pt x="1228725" y="5493766"/>
                </a:lnTo>
                <a:lnTo>
                  <a:pt x="915646" y="5493766"/>
                </a:lnTo>
                <a:lnTo>
                  <a:pt x="0" y="5493766"/>
                </a:lnTo>
                <a:lnTo>
                  <a:pt x="0" y="4578120"/>
                </a:lnTo>
                <a:lnTo>
                  <a:pt x="0" y="3922141"/>
                </a:lnTo>
                <a:lnTo>
                  <a:pt x="0" y="915646"/>
                </a:lnTo>
                <a:cubicBezTo>
                  <a:pt x="0" y="409949"/>
                  <a:pt x="409949" y="0"/>
                  <a:pt x="91564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285">
              <a:solidFill>
                <a:schemeClr val="lt1"/>
              </a:solidFill>
              <a:latin typeface="Arial"/>
              <a:ea typeface="Arial"/>
              <a:cs typeface="Arial"/>
              <a:sym typeface="Arial"/>
            </a:endParaRPr>
          </a:p>
        </p:txBody>
      </p:sp>
      <p:pic>
        <p:nvPicPr>
          <p:cNvPr id="104" name="Google Shape;104;p47"/>
          <p:cNvPicPr preferRelativeResize="0"/>
          <p:nvPr/>
        </p:nvPicPr>
        <p:blipFill rotWithShape="1">
          <a:blip r:embed="rId3">
            <a:alphaModFix/>
          </a:blip>
          <a:srcRect/>
          <a:stretch/>
        </p:blipFill>
        <p:spPr>
          <a:xfrm>
            <a:off x="18480129" y="11795634"/>
            <a:ext cx="4845009" cy="756157"/>
          </a:xfrm>
          <a:prstGeom prst="rect">
            <a:avLst/>
          </a:prstGeom>
          <a:noFill/>
          <a:ln>
            <a:noFill/>
          </a:ln>
        </p:spPr>
      </p:pic>
      <p:sp>
        <p:nvSpPr>
          <p:cNvPr id="105" name="Google Shape;105;p47"/>
          <p:cNvSpPr>
            <a:spLocks noGrp="1"/>
          </p:cNvSpPr>
          <p:nvPr>
            <p:ph type="pic" idx="2"/>
          </p:nvPr>
        </p:nvSpPr>
        <p:spPr>
          <a:xfrm>
            <a:off x="-4665" y="-18662"/>
            <a:ext cx="24400046" cy="10037033"/>
          </a:xfrm>
          <a:prstGeom prst="rect">
            <a:avLst/>
          </a:prstGeom>
          <a:noFill/>
          <a:ln>
            <a:noFill/>
          </a:ln>
        </p:spPr>
      </p:sp>
      <p:sp>
        <p:nvSpPr>
          <p:cNvPr id="106" name="Google Shape;106;p47"/>
          <p:cNvSpPr txBox="1">
            <a:spLocks noGrp="1"/>
          </p:cNvSpPr>
          <p:nvPr>
            <p:ph type="ctrTitle"/>
          </p:nvPr>
        </p:nvSpPr>
        <p:spPr>
          <a:xfrm>
            <a:off x="1747192" y="7768531"/>
            <a:ext cx="11950147" cy="236479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47"/>
          <p:cNvSpPr txBox="1">
            <a:spLocks noGrp="1"/>
          </p:cNvSpPr>
          <p:nvPr>
            <p:ph type="subTitle" idx="1"/>
          </p:nvPr>
        </p:nvSpPr>
        <p:spPr>
          <a:xfrm>
            <a:off x="1747192" y="10733950"/>
            <a:ext cx="11950147" cy="128388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accent1"/>
              </a:buClr>
              <a:buSzPts val="3200"/>
              <a:buNone/>
              <a:defRPr sz="3200">
                <a:solidFill>
                  <a:schemeClr val="accent1"/>
                </a:solidFill>
              </a:defRPr>
            </a:lvl1pPr>
            <a:lvl2pPr lvl="1" algn="ctr">
              <a:lnSpc>
                <a:spcPct val="90000"/>
              </a:lnSpc>
              <a:spcBef>
                <a:spcPts val="500"/>
              </a:spcBef>
              <a:spcAft>
                <a:spcPts val="0"/>
              </a:spcAft>
              <a:buClr>
                <a:schemeClr val="accent6"/>
              </a:buClr>
              <a:buSzPts val="2000"/>
              <a:buFont typeface="Arial"/>
              <a:buNone/>
              <a:defRPr sz="2000"/>
            </a:lvl2pPr>
            <a:lvl3pPr lvl="2" algn="ctr">
              <a:lnSpc>
                <a:spcPct val="90000"/>
              </a:lnSpc>
              <a:spcBef>
                <a:spcPts val="500"/>
              </a:spcBef>
              <a:spcAft>
                <a:spcPts val="0"/>
              </a:spcAft>
              <a:buClr>
                <a:schemeClr val="accent6"/>
              </a:buClr>
              <a:buSzPts val="1800"/>
              <a:buFont typeface="Arial"/>
              <a:buNone/>
              <a:defRPr sz="1800"/>
            </a:lvl3pPr>
            <a:lvl4pPr lvl="3" algn="ctr">
              <a:lnSpc>
                <a:spcPct val="90000"/>
              </a:lnSpc>
              <a:spcBef>
                <a:spcPts val="500"/>
              </a:spcBef>
              <a:spcAft>
                <a:spcPts val="0"/>
              </a:spcAft>
              <a:buClr>
                <a:schemeClr val="accent6"/>
              </a:buClr>
              <a:buSzPts val="1600"/>
              <a:buFont typeface="Arial"/>
              <a:buNone/>
              <a:defRPr sz="1600"/>
            </a:lvl4pPr>
            <a:lvl5pPr lvl="4" algn="ctr">
              <a:lnSpc>
                <a:spcPct val="90000"/>
              </a:lnSpc>
              <a:spcBef>
                <a:spcPts val="500"/>
              </a:spcBef>
              <a:spcAft>
                <a:spcPts val="0"/>
              </a:spcAft>
              <a:buClr>
                <a:schemeClr val="accent6"/>
              </a:buClr>
              <a:buSzPts val="1600"/>
              <a:buFont typeface="Arial"/>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1_Titeldia">
  <p:cSld name="11_Titeldia">
    <p:spTree>
      <p:nvGrpSpPr>
        <p:cNvPr id="1" name="Shape 108"/>
        <p:cNvGrpSpPr/>
        <p:nvPr/>
      </p:nvGrpSpPr>
      <p:grpSpPr>
        <a:xfrm>
          <a:off x="0" y="0"/>
          <a:ext cx="0" cy="0"/>
          <a:chOff x="0" y="0"/>
          <a:chExt cx="0" cy="0"/>
        </a:xfrm>
      </p:grpSpPr>
      <p:sp>
        <p:nvSpPr>
          <p:cNvPr id="109" name="Google Shape;109;p48"/>
          <p:cNvSpPr/>
          <p:nvPr/>
        </p:nvSpPr>
        <p:spPr>
          <a:xfrm>
            <a:off x="0" y="7543800"/>
            <a:ext cx="24393307" cy="6172200"/>
          </a:xfrm>
          <a:custGeom>
            <a:avLst/>
            <a:gdLst/>
            <a:ahLst/>
            <a:cxnLst/>
            <a:rect l="l" t="t" r="r" b="b"/>
            <a:pathLst>
              <a:path w="24393306" h="6172200" extrusionOk="0">
                <a:moveTo>
                  <a:pt x="0" y="0"/>
                </a:moveTo>
                <a:lnTo>
                  <a:pt x="24393306" y="2483763"/>
                </a:lnTo>
                <a:cubicBezTo>
                  <a:pt x="24389675" y="3713242"/>
                  <a:pt x="24386043" y="4942721"/>
                  <a:pt x="24382412" y="6172200"/>
                </a:cubicBezTo>
                <a:lnTo>
                  <a:pt x="2261" y="6172200"/>
                </a:lnTo>
                <a:cubicBezTo>
                  <a:pt x="1507" y="4114800"/>
                  <a:pt x="754" y="2057400"/>
                  <a:pt x="0" y="0"/>
                </a:cubicBezTo>
                <a:close/>
              </a:path>
            </a:pathLst>
          </a:custGeom>
          <a:solidFill>
            <a:srgbClr val="FFCC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285">
              <a:solidFill>
                <a:schemeClr val="lt1"/>
              </a:solidFill>
              <a:latin typeface="Arial"/>
              <a:ea typeface="Arial"/>
              <a:cs typeface="Arial"/>
              <a:sym typeface="Arial"/>
            </a:endParaRPr>
          </a:p>
        </p:txBody>
      </p:sp>
      <p:pic>
        <p:nvPicPr>
          <p:cNvPr id="110" name="Google Shape;110;p48"/>
          <p:cNvPicPr preferRelativeResize="0"/>
          <p:nvPr/>
        </p:nvPicPr>
        <p:blipFill rotWithShape="1">
          <a:blip r:embed="rId2">
            <a:alphaModFix/>
          </a:blip>
          <a:srcRect/>
          <a:stretch/>
        </p:blipFill>
        <p:spPr>
          <a:xfrm>
            <a:off x="-2269556" y="8208961"/>
            <a:ext cx="7684774" cy="7684772"/>
          </a:xfrm>
          <a:prstGeom prst="rect">
            <a:avLst/>
          </a:prstGeom>
          <a:noFill/>
          <a:ln>
            <a:noFill/>
          </a:ln>
        </p:spPr>
      </p:pic>
      <p:sp>
        <p:nvSpPr>
          <p:cNvPr id="111" name="Google Shape;111;p48"/>
          <p:cNvSpPr/>
          <p:nvPr/>
        </p:nvSpPr>
        <p:spPr>
          <a:xfrm>
            <a:off x="1057275" y="7058025"/>
            <a:ext cx="13173075" cy="5493766"/>
          </a:xfrm>
          <a:custGeom>
            <a:avLst/>
            <a:gdLst/>
            <a:ahLst/>
            <a:cxnLst/>
            <a:rect l="l" t="t" r="r" b="b"/>
            <a:pathLst>
              <a:path w="13173075" h="5493766" extrusionOk="0">
                <a:moveTo>
                  <a:pt x="915646" y="0"/>
                </a:moveTo>
                <a:lnTo>
                  <a:pt x="12257429" y="0"/>
                </a:lnTo>
                <a:cubicBezTo>
                  <a:pt x="12763126" y="0"/>
                  <a:pt x="13173075" y="409949"/>
                  <a:pt x="13173075" y="915646"/>
                </a:cubicBezTo>
                <a:lnTo>
                  <a:pt x="13173075" y="4578120"/>
                </a:lnTo>
                <a:cubicBezTo>
                  <a:pt x="13173075" y="5083817"/>
                  <a:pt x="12763126" y="5493766"/>
                  <a:pt x="12257429" y="5493766"/>
                </a:cubicBezTo>
                <a:lnTo>
                  <a:pt x="1228725" y="5493766"/>
                </a:lnTo>
                <a:lnTo>
                  <a:pt x="915646" y="5493766"/>
                </a:lnTo>
                <a:lnTo>
                  <a:pt x="0" y="5493766"/>
                </a:lnTo>
                <a:lnTo>
                  <a:pt x="0" y="4578120"/>
                </a:lnTo>
                <a:lnTo>
                  <a:pt x="0" y="3922141"/>
                </a:lnTo>
                <a:lnTo>
                  <a:pt x="0" y="915646"/>
                </a:lnTo>
                <a:cubicBezTo>
                  <a:pt x="0" y="409949"/>
                  <a:pt x="409949" y="0"/>
                  <a:pt x="91564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285">
              <a:solidFill>
                <a:schemeClr val="lt1"/>
              </a:solidFill>
              <a:latin typeface="Arial"/>
              <a:ea typeface="Arial"/>
              <a:cs typeface="Arial"/>
              <a:sym typeface="Arial"/>
            </a:endParaRPr>
          </a:p>
        </p:txBody>
      </p:sp>
      <p:pic>
        <p:nvPicPr>
          <p:cNvPr id="112" name="Google Shape;112;p48"/>
          <p:cNvPicPr preferRelativeResize="0"/>
          <p:nvPr/>
        </p:nvPicPr>
        <p:blipFill rotWithShape="1">
          <a:blip r:embed="rId3">
            <a:alphaModFix/>
          </a:blip>
          <a:srcRect/>
          <a:stretch/>
        </p:blipFill>
        <p:spPr>
          <a:xfrm>
            <a:off x="18480129" y="11795634"/>
            <a:ext cx="4845009" cy="756157"/>
          </a:xfrm>
          <a:prstGeom prst="rect">
            <a:avLst/>
          </a:prstGeom>
          <a:noFill/>
          <a:ln>
            <a:noFill/>
          </a:ln>
        </p:spPr>
      </p:pic>
      <p:sp>
        <p:nvSpPr>
          <p:cNvPr id="113" name="Google Shape;113;p48"/>
          <p:cNvSpPr>
            <a:spLocks noGrp="1"/>
          </p:cNvSpPr>
          <p:nvPr>
            <p:ph type="pic" idx="2"/>
          </p:nvPr>
        </p:nvSpPr>
        <p:spPr>
          <a:xfrm>
            <a:off x="-4665" y="-18662"/>
            <a:ext cx="24400046" cy="10037033"/>
          </a:xfrm>
          <a:prstGeom prst="rect">
            <a:avLst/>
          </a:prstGeom>
          <a:noFill/>
          <a:ln>
            <a:noFill/>
          </a:ln>
        </p:spPr>
      </p:sp>
      <p:sp>
        <p:nvSpPr>
          <p:cNvPr id="114" name="Google Shape;114;p48"/>
          <p:cNvSpPr txBox="1">
            <a:spLocks noGrp="1"/>
          </p:cNvSpPr>
          <p:nvPr>
            <p:ph type="ctrTitle"/>
          </p:nvPr>
        </p:nvSpPr>
        <p:spPr>
          <a:xfrm>
            <a:off x="1747192" y="7768531"/>
            <a:ext cx="11950147" cy="236479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48"/>
          <p:cNvSpPr txBox="1">
            <a:spLocks noGrp="1"/>
          </p:cNvSpPr>
          <p:nvPr>
            <p:ph type="subTitle" idx="1"/>
          </p:nvPr>
        </p:nvSpPr>
        <p:spPr>
          <a:xfrm>
            <a:off x="1747192" y="10733950"/>
            <a:ext cx="11950147" cy="128388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accent1"/>
              </a:buClr>
              <a:buSzPts val="3200"/>
              <a:buNone/>
              <a:defRPr sz="3200">
                <a:solidFill>
                  <a:schemeClr val="accent1"/>
                </a:solidFill>
              </a:defRPr>
            </a:lvl1pPr>
            <a:lvl2pPr lvl="1" algn="ctr">
              <a:lnSpc>
                <a:spcPct val="90000"/>
              </a:lnSpc>
              <a:spcBef>
                <a:spcPts val="500"/>
              </a:spcBef>
              <a:spcAft>
                <a:spcPts val="0"/>
              </a:spcAft>
              <a:buClr>
                <a:schemeClr val="accent6"/>
              </a:buClr>
              <a:buSzPts val="2000"/>
              <a:buFont typeface="Arial"/>
              <a:buNone/>
              <a:defRPr sz="2000"/>
            </a:lvl2pPr>
            <a:lvl3pPr lvl="2" algn="ctr">
              <a:lnSpc>
                <a:spcPct val="90000"/>
              </a:lnSpc>
              <a:spcBef>
                <a:spcPts val="500"/>
              </a:spcBef>
              <a:spcAft>
                <a:spcPts val="0"/>
              </a:spcAft>
              <a:buClr>
                <a:schemeClr val="accent6"/>
              </a:buClr>
              <a:buSzPts val="1800"/>
              <a:buFont typeface="Arial"/>
              <a:buNone/>
              <a:defRPr sz="1800"/>
            </a:lvl3pPr>
            <a:lvl4pPr lvl="3" algn="ctr">
              <a:lnSpc>
                <a:spcPct val="90000"/>
              </a:lnSpc>
              <a:spcBef>
                <a:spcPts val="500"/>
              </a:spcBef>
              <a:spcAft>
                <a:spcPts val="0"/>
              </a:spcAft>
              <a:buClr>
                <a:schemeClr val="accent6"/>
              </a:buClr>
              <a:buSzPts val="1600"/>
              <a:buFont typeface="Arial"/>
              <a:buNone/>
              <a:defRPr sz="1600"/>
            </a:lvl4pPr>
            <a:lvl5pPr lvl="4" algn="ctr">
              <a:lnSpc>
                <a:spcPct val="90000"/>
              </a:lnSpc>
              <a:spcBef>
                <a:spcPts val="500"/>
              </a:spcBef>
              <a:spcAft>
                <a:spcPts val="0"/>
              </a:spcAft>
              <a:buClr>
                <a:schemeClr val="accent6"/>
              </a:buClr>
              <a:buSzPts val="1600"/>
              <a:buFont typeface="Arial"/>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2_Titeldia">
  <p:cSld name="12_Titeldia">
    <p:spTree>
      <p:nvGrpSpPr>
        <p:cNvPr id="1" name="Shape 116"/>
        <p:cNvGrpSpPr/>
        <p:nvPr/>
      </p:nvGrpSpPr>
      <p:grpSpPr>
        <a:xfrm>
          <a:off x="0" y="0"/>
          <a:ext cx="0" cy="0"/>
          <a:chOff x="0" y="0"/>
          <a:chExt cx="0" cy="0"/>
        </a:xfrm>
      </p:grpSpPr>
      <p:sp>
        <p:nvSpPr>
          <p:cNvPr id="117" name="Google Shape;117;p49"/>
          <p:cNvSpPr/>
          <p:nvPr/>
        </p:nvSpPr>
        <p:spPr>
          <a:xfrm>
            <a:off x="-10896" y="7543800"/>
            <a:ext cx="24404203" cy="6172200"/>
          </a:xfrm>
          <a:custGeom>
            <a:avLst/>
            <a:gdLst/>
            <a:ahLst/>
            <a:cxnLst/>
            <a:rect l="l" t="t" r="r" b="b"/>
            <a:pathLst>
              <a:path w="24404202" h="6172200" extrusionOk="0">
                <a:moveTo>
                  <a:pt x="10896" y="0"/>
                </a:moveTo>
                <a:lnTo>
                  <a:pt x="24404202" y="2470607"/>
                </a:lnTo>
                <a:cubicBezTo>
                  <a:pt x="24400571" y="3704471"/>
                  <a:pt x="24396939" y="4938336"/>
                  <a:pt x="24393308" y="6172200"/>
                </a:cubicBezTo>
                <a:lnTo>
                  <a:pt x="0" y="6165622"/>
                </a:lnTo>
                <a:lnTo>
                  <a:pt x="10896" y="0"/>
                </a:lnTo>
                <a:close/>
              </a:path>
            </a:pathLst>
          </a:custGeom>
          <a:solidFill>
            <a:srgbClr val="158AD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285">
              <a:solidFill>
                <a:schemeClr val="lt1"/>
              </a:solidFill>
              <a:latin typeface="Arial"/>
              <a:ea typeface="Arial"/>
              <a:cs typeface="Arial"/>
              <a:sym typeface="Arial"/>
            </a:endParaRPr>
          </a:p>
        </p:txBody>
      </p:sp>
      <p:pic>
        <p:nvPicPr>
          <p:cNvPr id="118" name="Google Shape;118;p49"/>
          <p:cNvPicPr preferRelativeResize="0"/>
          <p:nvPr/>
        </p:nvPicPr>
        <p:blipFill rotWithShape="1">
          <a:blip r:embed="rId2">
            <a:alphaModFix/>
          </a:blip>
          <a:srcRect/>
          <a:stretch/>
        </p:blipFill>
        <p:spPr>
          <a:xfrm>
            <a:off x="-2269556" y="8208961"/>
            <a:ext cx="7684774" cy="7684774"/>
          </a:xfrm>
          <a:prstGeom prst="rect">
            <a:avLst/>
          </a:prstGeom>
          <a:noFill/>
          <a:ln>
            <a:noFill/>
          </a:ln>
        </p:spPr>
      </p:pic>
      <p:sp>
        <p:nvSpPr>
          <p:cNvPr id="119" name="Google Shape;119;p49"/>
          <p:cNvSpPr/>
          <p:nvPr/>
        </p:nvSpPr>
        <p:spPr>
          <a:xfrm>
            <a:off x="1057275" y="7058025"/>
            <a:ext cx="13173075" cy="5493766"/>
          </a:xfrm>
          <a:custGeom>
            <a:avLst/>
            <a:gdLst/>
            <a:ahLst/>
            <a:cxnLst/>
            <a:rect l="l" t="t" r="r" b="b"/>
            <a:pathLst>
              <a:path w="13173075" h="5493766" extrusionOk="0">
                <a:moveTo>
                  <a:pt x="915646" y="0"/>
                </a:moveTo>
                <a:lnTo>
                  <a:pt x="12257429" y="0"/>
                </a:lnTo>
                <a:cubicBezTo>
                  <a:pt x="12763126" y="0"/>
                  <a:pt x="13173075" y="409949"/>
                  <a:pt x="13173075" y="915646"/>
                </a:cubicBezTo>
                <a:lnTo>
                  <a:pt x="13173075" y="4578120"/>
                </a:lnTo>
                <a:cubicBezTo>
                  <a:pt x="13173075" y="5083817"/>
                  <a:pt x="12763126" y="5493766"/>
                  <a:pt x="12257429" y="5493766"/>
                </a:cubicBezTo>
                <a:lnTo>
                  <a:pt x="1228725" y="5493766"/>
                </a:lnTo>
                <a:lnTo>
                  <a:pt x="915646" y="5493766"/>
                </a:lnTo>
                <a:lnTo>
                  <a:pt x="0" y="5493766"/>
                </a:lnTo>
                <a:lnTo>
                  <a:pt x="0" y="4578120"/>
                </a:lnTo>
                <a:lnTo>
                  <a:pt x="0" y="3922141"/>
                </a:lnTo>
                <a:lnTo>
                  <a:pt x="0" y="915646"/>
                </a:lnTo>
                <a:cubicBezTo>
                  <a:pt x="0" y="409949"/>
                  <a:pt x="409949" y="0"/>
                  <a:pt x="91564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285">
              <a:solidFill>
                <a:schemeClr val="lt1"/>
              </a:solidFill>
              <a:latin typeface="Arial"/>
              <a:ea typeface="Arial"/>
              <a:cs typeface="Arial"/>
              <a:sym typeface="Arial"/>
            </a:endParaRPr>
          </a:p>
        </p:txBody>
      </p:sp>
      <p:pic>
        <p:nvPicPr>
          <p:cNvPr id="120" name="Google Shape;120;p49"/>
          <p:cNvPicPr preferRelativeResize="0"/>
          <p:nvPr/>
        </p:nvPicPr>
        <p:blipFill rotWithShape="1">
          <a:blip r:embed="rId3">
            <a:alphaModFix/>
          </a:blip>
          <a:srcRect/>
          <a:stretch/>
        </p:blipFill>
        <p:spPr>
          <a:xfrm>
            <a:off x="18480129" y="11795634"/>
            <a:ext cx="4845009" cy="756157"/>
          </a:xfrm>
          <a:prstGeom prst="rect">
            <a:avLst/>
          </a:prstGeom>
          <a:noFill/>
          <a:ln>
            <a:noFill/>
          </a:ln>
        </p:spPr>
      </p:pic>
      <p:sp>
        <p:nvSpPr>
          <p:cNvPr id="121" name="Google Shape;121;p49"/>
          <p:cNvSpPr>
            <a:spLocks noGrp="1"/>
          </p:cNvSpPr>
          <p:nvPr>
            <p:ph type="pic" idx="2"/>
          </p:nvPr>
        </p:nvSpPr>
        <p:spPr>
          <a:xfrm>
            <a:off x="-4665" y="-18662"/>
            <a:ext cx="24400046" cy="10037033"/>
          </a:xfrm>
          <a:prstGeom prst="rect">
            <a:avLst/>
          </a:prstGeom>
          <a:noFill/>
          <a:ln>
            <a:noFill/>
          </a:ln>
        </p:spPr>
      </p:sp>
      <p:sp>
        <p:nvSpPr>
          <p:cNvPr id="122" name="Google Shape;122;p49"/>
          <p:cNvSpPr txBox="1">
            <a:spLocks noGrp="1"/>
          </p:cNvSpPr>
          <p:nvPr>
            <p:ph type="ctrTitle"/>
          </p:nvPr>
        </p:nvSpPr>
        <p:spPr>
          <a:xfrm>
            <a:off x="1747192" y="7768531"/>
            <a:ext cx="11950147" cy="236479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49"/>
          <p:cNvSpPr txBox="1">
            <a:spLocks noGrp="1"/>
          </p:cNvSpPr>
          <p:nvPr>
            <p:ph type="subTitle" idx="1"/>
          </p:nvPr>
        </p:nvSpPr>
        <p:spPr>
          <a:xfrm>
            <a:off x="1747192" y="10733950"/>
            <a:ext cx="11950147" cy="128388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accent1"/>
              </a:buClr>
              <a:buSzPts val="3200"/>
              <a:buNone/>
              <a:defRPr sz="3200">
                <a:solidFill>
                  <a:schemeClr val="accent1"/>
                </a:solidFill>
              </a:defRPr>
            </a:lvl1pPr>
            <a:lvl2pPr lvl="1" algn="ctr">
              <a:lnSpc>
                <a:spcPct val="90000"/>
              </a:lnSpc>
              <a:spcBef>
                <a:spcPts val="500"/>
              </a:spcBef>
              <a:spcAft>
                <a:spcPts val="0"/>
              </a:spcAft>
              <a:buClr>
                <a:schemeClr val="accent6"/>
              </a:buClr>
              <a:buSzPts val="2000"/>
              <a:buFont typeface="Arial"/>
              <a:buNone/>
              <a:defRPr sz="2000"/>
            </a:lvl2pPr>
            <a:lvl3pPr lvl="2" algn="ctr">
              <a:lnSpc>
                <a:spcPct val="90000"/>
              </a:lnSpc>
              <a:spcBef>
                <a:spcPts val="500"/>
              </a:spcBef>
              <a:spcAft>
                <a:spcPts val="0"/>
              </a:spcAft>
              <a:buClr>
                <a:schemeClr val="accent6"/>
              </a:buClr>
              <a:buSzPts val="1800"/>
              <a:buFont typeface="Arial"/>
              <a:buNone/>
              <a:defRPr sz="1800"/>
            </a:lvl3pPr>
            <a:lvl4pPr lvl="3" algn="ctr">
              <a:lnSpc>
                <a:spcPct val="90000"/>
              </a:lnSpc>
              <a:spcBef>
                <a:spcPts val="500"/>
              </a:spcBef>
              <a:spcAft>
                <a:spcPts val="0"/>
              </a:spcAft>
              <a:buClr>
                <a:schemeClr val="accent6"/>
              </a:buClr>
              <a:buSzPts val="1600"/>
              <a:buFont typeface="Arial"/>
              <a:buNone/>
              <a:defRPr sz="1600"/>
            </a:lvl4pPr>
            <a:lvl5pPr lvl="4" algn="ctr">
              <a:lnSpc>
                <a:spcPct val="90000"/>
              </a:lnSpc>
              <a:spcBef>
                <a:spcPts val="500"/>
              </a:spcBef>
              <a:spcAft>
                <a:spcPts val="0"/>
              </a:spcAft>
              <a:buClr>
                <a:schemeClr val="accent6"/>
              </a:buClr>
              <a:buSzPts val="1600"/>
              <a:buFont typeface="Arial"/>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Titel en object">
  <p:cSld name="3_Titel en object">
    <p:spTree>
      <p:nvGrpSpPr>
        <p:cNvPr id="1" name="Shape 124"/>
        <p:cNvGrpSpPr/>
        <p:nvPr/>
      </p:nvGrpSpPr>
      <p:grpSpPr>
        <a:xfrm>
          <a:off x="0" y="0"/>
          <a:ext cx="0" cy="0"/>
          <a:chOff x="0" y="0"/>
          <a:chExt cx="0" cy="0"/>
        </a:xfrm>
      </p:grpSpPr>
      <p:sp>
        <p:nvSpPr>
          <p:cNvPr id="125" name="Google Shape;125;p50"/>
          <p:cNvSpPr>
            <a:spLocks noGrp="1"/>
          </p:cNvSpPr>
          <p:nvPr>
            <p:ph type="pic" idx="2"/>
          </p:nvPr>
        </p:nvSpPr>
        <p:spPr>
          <a:xfrm>
            <a:off x="6046818" y="-47"/>
            <a:ext cx="18567370" cy="13716048"/>
          </a:xfrm>
          <a:prstGeom prst="rect">
            <a:avLst/>
          </a:prstGeom>
          <a:noFill/>
          <a:ln>
            <a:noFill/>
          </a:ln>
        </p:spPr>
      </p:sp>
      <p:pic>
        <p:nvPicPr>
          <p:cNvPr id="126" name="Google Shape;126;p50"/>
          <p:cNvPicPr preferRelativeResize="0"/>
          <p:nvPr/>
        </p:nvPicPr>
        <p:blipFill rotWithShape="1">
          <a:blip r:embed="rId2">
            <a:alphaModFix/>
          </a:blip>
          <a:srcRect/>
          <a:stretch/>
        </p:blipFill>
        <p:spPr>
          <a:xfrm>
            <a:off x="0" y="0"/>
            <a:ext cx="8915400" cy="13716000"/>
          </a:xfrm>
          <a:prstGeom prst="rect">
            <a:avLst/>
          </a:prstGeom>
          <a:noFill/>
          <a:ln>
            <a:noFill/>
          </a:ln>
        </p:spPr>
      </p:pic>
      <p:sp>
        <p:nvSpPr>
          <p:cNvPr id="127" name="Google Shape;127;p50"/>
          <p:cNvSpPr/>
          <p:nvPr/>
        </p:nvSpPr>
        <p:spPr>
          <a:xfrm>
            <a:off x="1287624" y="4142792"/>
            <a:ext cx="1530221" cy="123164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4285">
                <a:solidFill>
                  <a:schemeClr val="lt1"/>
                </a:solidFill>
                <a:latin typeface="Arial"/>
                <a:ea typeface="Arial"/>
                <a:cs typeface="Arial"/>
                <a:sym typeface="Arial"/>
              </a:rPr>
              <a:t>v</a:t>
            </a:r>
            <a:endParaRPr/>
          </a:p>
        </p:txBody>
      </p:sp>
      <p:sp>
        <p:nvSpPr>
          <p:cNvPr id="128" name="Google Shape;128;p50"/>
          <p:cNvSpPr txBox="1">
            <a:spLocks noGrp="1"/>
          </p:cNvSpPr>
          <p:nvPr>
            <p:ph type="body" idx="1"/>
          </p:nvPr>
        </p:nvSpPr>
        <p:spPr>
          <a:xfrm>
            <a:off x="1508449" y="4379039"/>
            <a:ext cx="6478555" cy="539944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accent6"/>
              </a:buClr>
              <a:buSzPts val="1800"/>
              <a:buChar char="•"/>
              <a:defRPr/>
            </a:lvl2pPr>
            <a:lvl3pPr marL="1371600" lvl="2" indent="-342900" algn="l">
              <a:lnSpc>
                <a:spcPct val="90000"/>
              </a:lnSpc>
              <a:spcBef>
                <a:spcPts val="500"/>
              </a:spcBef>
              <a:spcAft>
                <a:spcPts val="0"/>
              </a:spcAft>
              <a:buClr>
                <a:schemeClr val="accent6"/>
              </a:buClr>
              <a:buSzPts val="18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el en object">
  <p:cSld name="1_Titel en object">
    <p:spTree>
      <p:nvGrpSpPr>
        <p:cNvPr id="1" name="Shape 20"/>
        <p:cNvGrpSpPr/>
        <p:nvPr/>
      </p:nvGrpSpPr>
      <p:grpSpPr>
        <a:xfrm>
          <a:off x="0" y="0"/>
          <a:ext cx="0" cy="0"/>
          <a:chOff x="0" y="0"/>
          <a:chExt cx="0" cy="0"/>
        </a:xfrm>
      </p:grpSpPr>
      <p:sp>
        <p:nvSpPr>
          <p:cNvPr id="21" name="Google Shape;21;p33"/>
          <p:cNvSpPr txBox="1">
            <a:spLocks noGrp="1"/>
          </p:cNvSpPr>
          <p:nvPr>
            <p:ph type="body" idx="1"/>
          </p:nvPr>
        </p:nvSpPr>
        <p:spPr>
          <a:xfrm>
            <a:off x="1209675" y="3651251"/>
            <a:ext cx="9623758" cy="760146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accent6"/>
              </a:buClr>
              <a:buSzPts val="1800"/>
              <a:buChar char="•"/>
              <a:defRPr/>
            </a:lvl2pPr>
            <a:lvl3pPr marL="1371600" lvl="2" indent="-342900" algn="l">
              <a:lnSpc>
                <a:spcPct val="90000"/>
              </a:lnSpc>
              <a:spcBef>
                <a:spcPts val="500"/>
              </a:spcBef>
              <a:spcAft>
                <a:spcPts val="0"/>
              </a:spcAft>
              <a:buClr>
                <a:schemeClr val="accent6"/>
              </a:buClr>
              <a:buSzPts val="18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 name="Google Shape;22;p33"/>
          <p:cNvPicPr preferRelativeResize="0"/>
          <p:nvPr/>
        </p:nvPicPr>
        <p:blipFill rotWithShape="1">
          <a:blip r:embed="rId2">
            <a:alphaModFix/>
          </a:blip>
          <a:srcRect/>
          <a:stretch/>
        </p:blipFill>
        <p:spPr>
          <a:xfrm>
            <a:off x="1209675" y="1103957"/>
            <a:ext cx="1693718" cy="1317336"/>
          </a:xfrm>
          <a:prstGeom prst="rect">
            <a:avLst/>
          </a:prstGeom>
          <a:noFill/>
          <a:ln>
            <a:noFill/>
          </a:ln>
        </p:spPr>
      </p:pic>
      <p:pic>
        <p:nvPicPr>
          <p:cNvPr id="23" name="Google Shape;23;p33"/>
          <p:cNvPicPr preferRelativeResize="0"/>
          <p:nvPr/>
        </p:nvPicPr>
        <p:blipFill rotWithShape="1">
          <a:blip r:embed="rId3">
            <a:alphaModFix/>
          </a:blip>
          <a:srcRect/>
          <a:stretch/>
        </p:blipFill>
        <p:spPr>
          <a:xfrm>
            <a:off x="1209675" y="12396835"/>
            <a:ext cx="4845009" cy="756157"/>
          </a:xfrm>
          <a:prstGeom prst="rect">
            <a:avLst/>
          </a:prstGeom>
          <a:noFill/>
          <a:ln>
            <a:noFill/>
          </a:ln>
        </p:spPr>
      </p:pic>
      <p:pic>
        <p:nvPicPr>
          <p:cNvPr id="24" name="Google Shape;24;p33"/>
          <p:cNvPicPr preferRelativeResize="0"/>
          <p:nvPr/>
        </p:nvPicPr>
        <p:blipFill rotWithShape="1">
          <a:blip r:embed="rId4">
            <a:alphaModFix/>
          </a:blip>
          <a:srcRect/>
          <a:stretch/>
        </p:blipFill>
        <p:spPr>
          <a:xfrm>
            <a:off x="10156512" y="9873614"/>
            <a:ext cx="7684772" cy="7684772"/>
          </a:xfrm>
          <a:prstGeom prst="rect">
            <a:avLst/>
          </a:prstGeom>
          <a:noFill/>
          <a:ln>
            <a:noFill/>
          </a:ln>
        </p:spPr>
      </p:pic>
      <p:sp>
        <p:nvSpPr>
          <p:cNvPr id="25" name="Google Shape;25;p33"/>
          <p:cNvSpPr>
            <a:spLocks noGrp="1"/>
          </p:cNvSpPr>
          <p:nvPr>
            <p:ph type="pic" idx="2"/>
          </p:nvPr>
        </p:nvSpPr>
        <p:spPr>
          <a:xfrm>
            <a:off x="11300158" y="-3175"/>
            <a:ext cx="13082254" cy="13725762"/>
          </a:xfrm>
          <a:prstGeom prst="rect">
            <a:avLst/>
          </a:prstGeom>
          <a:no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4_Titel en object">
  <p:cSld name="4_Titel en object">
    <p:spTree>
      <p:nvGrpSpPr>
        <p:cNvPr id="1" name="Shape 129"/>
        <p:cNvGrpSpPr/>
        <p:nvPr/>
      </p:nvGrpSpPr>
      <p:grpSpPr>
        <a:xfrm>
          <a:off x="0" y="0"/>
          <a:ext cx="0" cy="0"/>
          <a:chOff x="0" y="0"/>
          <a:chExt cx="0" cy="0"/>
        </a:xfrm>
      </p:grpSpPr>
      <p:pic>
        <p:nvPicPr>
          <p:cNvPr id="130" name="Google Shape;130;p51"/>
          <p:cNvPicPr preferRelativeResize="0"/>
          <p:nvPr/>
        </p:nvPicPr>
        <p:blipFill rotWithShape="1">
          <a:blip r:embed="rId2">
            <a:alphaModFix/>
          </a:blip>
          <a:srcRect/>
          <a:stretch/>
        </p:blipFill>
        <p:spPr>
          <a:xfrm>
            <a:off x="0" y="0"/>
            <a:ext cx="8915398" cy="13758330"/>
          </a:xfrm>
          <a:prstGeom prst="rect">
            <a:avLst/>
          </a:prstGeom>
          <a:noFill/>
          <a:ln>
            <a:noFill/>
          </a:ln>
        </p:spPr>
      </p:pic>
      <p:sp>
        <p:nvSpPr>
          <p:cNvPr id="131" name="Google Shape;131;p51"/>
          <p:cNvSpPr>
            <a:spLocks noGrp="1"/>
          </p:cNvSpPr>
          <p:nvPr>
            <p:ph type="pic" idx="2"/>
          </p:nvPr>
        </p:nvSpPr>
        <p:spPr>
          <a:xfrm>
            <a:off x="6046818" y="-47"/>
            <a:ext cx="18567370" cy="13716048"/>
          </a:xfrm>
          <a:prstGeom prst="rect">
            <a:avLst/>
          </a:prstGeom>
          <a:noFill/>
          <a:ln>
            <a:noFill/>
          </a:ln>
        </p:spPr>
      </p:sp>
      <p:sp>
        <p:nvSpPr>
          <p:cNvPr id="132" name="Google Shape;132;p51"/>
          <p:cNvSpPr/>
          <p:nvPr/>
        </p:nvSpPr>
        <p:spPr>
          <a:xfrm>
            <a:off x="1287624" y="4142792"/>
            <a:ext cx="1530221" cy="123164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4285">
                <a:solidFill>
                  <a:schemeClr val="lt1"/>
                </a:solidFill>
                <a:latin typeface="Arial"/>
                <a:ea typeface="Arial"/>
                <a:cs typeface="Arial"/>
                <a:sym typeface="Arial"/>
              </a:rPr>
              <a:t>v</a:t>
            </a:r>
            <a:endParaRPr/>
          </a:p>
        </p:txBody>
      </p:sp>
      <p:pic>
        <p:nvPicPr>
          <p:cNvPr id="133" name="Google Shape;133;p51"/>
          <p:cNvPicPr preferRelativeResize="0"/>
          <p:nvPr/>
        </p:nvPicPr>
        <p:blipFill rotWithShape="1">
          <a:blip r:embed="rId3">
            <a:alphaModFix/>
          </a:blip>
          <a:srcRect/>
          <a:stretch/>
        </p:blipFill>
        <p:spPr>
          <a:xfrm>
            <a:off x="1038386" y="3744530"/>
            <a:ext cx="7610041" cy="6579091"/>
          </a:xfrm>
          <a:prstGeom prst="rect">
            <a:avLst/>
          </a:prstGeom>
          <a:noFill/>
          <a:ln>
            <a:noFill/>
          </a:ln>
        </p:spPr>
      </p:pic>
      <p:sp>
        <p:nvSpPr>
          <p:cNvPr id="134" name="Google Shape;134;p51"/>
          <p:cNvSpPr txBox="1">
            <a:spLocks noGrp="1"/>
          </p:cNvSpPr>
          <p:nvPr>
            <p:ph type="body" idx="1"/>
          </p:nvPr>
        </p:nvSpPr>
        <p:spPr>
          <a:xfrm>
            <a:off x="1508449" y="4379039"/>
            <a:ext cx="6478555" cy="539944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accent6"/>
              </a:buClr>
              <a:buSzPts val="1800"/>
              <a:buChar char="•"/>
              <a:defRPr/>
            </a:lvl2pPr>
            <a:lvl3pPr marL="1371600" lvl="2" indent="-342900" algn="l">
              <a:lnSpc>
                <a:spcPct val="90000"/>
              </a:lnSpc>
              <a:spcBef>
                <a:spcPts val="500"/>
              </a:spcBef>
              <a:spcAft>
                <a:spcPts val="0"/>
              </a:spcAft>
              <a:buClr>
                <a:schemeClr val="accent6"/>
              </a:buClr>
              <a:buSzPts val="18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5" name="Google Shape;135;p51"/>
          <p:cNvPicPr preferRelativeResize="0"/>
          <p:nvPr/>
        </p:nvPicPr>
        <p:blipFill rotWithShape="1">
          <a:blip r:embed="rId4">
            <a:alphaModFix/>
          </a:blip>
          <a:srcRect/>
          <a:stretch/>
        </p:blipFill>
        <p:spPr>
          <a:xfrm>
            <a:off x="1038386" y="1187972"/>
            <a:ext cx="1765917" cy="1368586"/>
          </a:xfrm>
          <a:prstGeom prst="rect">
            <a:avLst/>
          </a:prstGeom>
          <a:noFill/>
          <a:ln>
            <a:noFill/>
          </a:ln>
        </p:spPr>
      </p:pic>
      <p:pic>
        <p:nvPicPr>
          <p:cNvPr id="136" name="Google Shape;136;p51"/>
          <p:cNvPicPr preferRelativeResize="0"/>
          <p:nvPr/>
        </p:nvPicPr>
        <p:blipFill rotWithShape="1">
          <a:blip r:embed="rId5">
            <a:alphaModFix/>
          </a:blip>
          <a:srcRect/>
          <a:stretch/>
        </p:blipFill>
        <p:spPr>
          <a:xfrm>
            <a:off x="1038386" y="11833279"/>
            <a:ext cx="4680927" cy="70485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_Titel en object">
  <p:cSld name="5_Titel en object">
    <p:spTree>
      <p:nvGrpSpPr>
        <p:cNvPr id="1" name="Shape 137"/>
        <p:cNvGrpSpPr/>
        <p:nvPr/>
      </p:nvGrpSpPr>
      <p:grpSpPr>
        <a:xfrm>
          <a:off x="0" y="0"/>
          <a:ext cx="0" cy="0"/>
          <a:chOff x="0" y="0"/>
          <a:chExt cx="0" cy="0"/>
        </a:xfrm>
      </p:grpSpPr>
      <p:pic>
        <p:nvPicPr>
          <p:cNvPr id="138" name="Google Shape;138;p52"/>
          <p:cNvPicPr preferRelativeResize="0"/>
          <p:nvPr/>
        </p:nvPicPr>
        <p:blipFill rotWithShape="1">
          <a:blip r:embed="rId2">
            <a:alphaModFix/>
          </a:blip>
          <a:srcRect/>
          <a:stretch/>
        </p:blipFill>
        <p:spPr>
          <a:xfrm>
            <a:off x="0" y="3"/>
            <a:ext cx="8915398" cy="13715997"/>
          </a:xfrm>
          <a:prstGeom prst="rect">
            <a:avLst/>
          </a:prstGeom>
          <a:noFill/>
          <a:ln>
            <a:noFill/>
          </a:ln>
        </p:spPr>
      </p:pic>
      <p:sp>
        <p:nvSpPr>
          <p:cNvPr id="139" name="Google Shape;139;p52"/>
          <p:cNvSpPr>
            <a:spLocks noGrp="1"/>
          </p:cNvSpPr>
          <p:nvPr>
            <p:ph type="pic" idx="2"/>
          </p:nvPr>
        </p:nvSpPr>
        <p:spPr>
          <a:xfrm>
            <a:off x="6046818" y="-47"/>
            <a:ext cx="18567370" cy="13716048"/>
          </a:xfrm>
          <a:prstGeom prst="rect">
            <a:avLst/>
          </a:prstGeom>
          <a:noFill/>
          <a:ln>
            <a:noFill/>
          </a:ln>
        </p:spPr>
      </p:sp>
      <p:sp>
        <p:nvSpPr>
          <p:cNvPr id="140" name="Google Shape;140;p52"/>
          <p:cNvSpPr/>
          <p:nvPr/>
        </p:nvSpPr>
        <p:spPr>
          <a:xfrm>
            <a:off x="1287624" y="4142792"/>
            <a:ext cx="1530221" cy="123164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285">
              <a:solidFill>
                <a:schemeClr val="lt1"/>
              </a:solidFill>
              <a:latin typeface="Arial"/>
              <a:ea typeface="Arial"/>
              <a:cs typeface="Arial"/>
              <a:sym typeface="Arial"/>
            </a:endParaRPr>
          </a:p>
        </p:txBody>
      </p:sp>
      <p:sp>
        <p:nvSpPr>
          <p:cNvPr id="141" name="Google Shape;141;p52"/>
          <p:cNvSpPr txBox="1">
            <a:spLocks noGrp="1"/>
          </p:cNvSpPr>
          <p:nvPr>
            <p:ph type="body" idx="1"/>
          </p:nvPr>
        </p:nvSpPr>
        <p:spPr>
          <a:xfrm>
            <a:off x="1508449" y="4379039"/>
            <a:ext cx="6478555" cy="539944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accent6"/>
              </a:buClr>
              <a:buSzPts val="1800"/>
              <a:buChar char="•"/>
              <a:defRPr/>
            </a:lvl2pPr>
            <a:lvl3pPr marL="1371600" lvl="2" indent="-342900" algn="l">
              <a:lnSpc>
                <a:spcPct val="90000"/>
              </a:lnSpc>
              <a:spcBef>
                <a:spcPts val="500"/>
              </a:spcBef>
              <a:spcAft>
                <a:spcPts val="0"/>
              </a:spcAft>
              <a:buClr>
                <a:schemeClr val="accent6"/>
              </a:buClr>
              <a:buSzPts val="18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6_Titel en object">
  <p:cSld name="6_Titel en object">
    <p:spTree>
      <p:nvGrpSpPr>
        <p:cNvPr id="1" name="Shape 142"/>
        <p:cNvGrpSpPr/>
        <p:nvPr/>
      </p:nvGrpSpPr>
      <p:grpSpPr>
        <a:xfrm>
          <a:off x="0" y="0"/>
          <a:ext cx="0" cy="0"/>
          <a:chOff x="0" y="0"/>
          <a:chExt cx="0" cy="0"/>
        </a:xfrm>
      </p:grpSpPr>
      <p:sp>
        <p:nvSpPr>
          <p:cNvPr id="143" name="Google Shape;143;p53"/>
          <p:cNvSpPr>
            <a:spLocks noGrp="1"/>
          </p:cNvSpPr>
          <p:nvPr>
            <p:ph type="pic" idx="2"/>
          </p:nvPr>
        </p:nvSpPr>
        <p:spPr>
          <a:xfrm>
            <a:off x="-3130" y="0"/>
            <a:ext cx="24385544" cy="13716000"/>
          </a:xfrm>
          <a:prstGeom prst="rect">
            <a:avLst/>
          </a:prstGeom>
          <a:noFill/>
          <a:ln>
            <a:noFill/>
          </a:ln>
        </p:spPr>
      </p:sp>
      <p:pic>
        <p:nvPicPr>
          <p:cNvPr id="144" name="Google Shape;144;p53"/>
          <p:cNvPicPr preferRelativeResize="0"/>
          <p:nvPr/>
        </p:nvPicPr>
        <p:blipFill rotWithShape="1">
          <a:blip r:embed="rId2">
            <a:alphaModFix/>
          </a:blip>
          <a:srcRect/>
          <a:stretch/>
        </p:blipFill>
        <p:spPr>
          <a:xfrm>
            <a:off x="0" y="11676674"/>
            <a:ext cx="6285594" cy="2039326"/>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7_Titel en object">
  <p:cSld name="7_Titel en object">
    <p:spTree>
      <p:nvGrpSpPr>
        <p:cNvPr id="1" name="Shape 145"/>
        <p:cNvGrpSpPr/>
        <p:nvPr/>
      </p:nvGrpSpPr>
      <p:grpSpPr>
        <a:xfrm>
          <a:off x="0" y="0"/>
          <a:ext cx="0" cy="0"/>
          <a:chOff x="0" y="0"/>
          <a:chExt cx="0" cy="0"/>
        </a:xfrm>
      </p:grpSpPr>
      <p:sp>
        <p:nvSpPr>
          <p:cNvPr id="146" name="Google Shape;146;p54"/>
          <p:cNvSpPr>
            <a:spLocks noGrp="1"/>
          </p:cNvSpPr>
          <p:nvPr>
            <p:ph type="pic" idx="2"/>
          </p:nvPr>
        </p:nvSpPr>
        <p:spPr>
          <a:xfrm>
            <a:off x="-3130" y="0"/>
            <a:ext cx="24385544" cy="13716000"/>
          </a:xfrm>
          <a:prstGeom prst="rect">
            <a:avLst/>
          </a:prstGeom>
          <a:noFill/>
          <a:ln>
            <a:noFill/>
          </a:ln>
        </p:spPr>
      </p:sp>
      <p:pic>
        <p:nvPicPr>
          <p:cNvPr id="147" name="Google Shape;147;p54"/>
          <p:cNvPicPr preferRelativeResize="0"/>
          <p:nvPr/>
        </p:nvPicPr>
        <p:blipFill rotWithShape="1">
          <a:blip r:embed="rId2">
            <a:alphaModFix/>
          </a:blip>
          <a:srcRect/>
          <a:stretch/>
        </p:blipFill>
        <p:spPr>
          <a:xfrm>
            <a:off x="0" y="11679824"/>
            <a:ext cx="6285594" cy="203302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8_Titel en object">
  <p:cSld name="8_Titel en object">
    <p:spTree>
      <p:nvGrpSpPr>
        <p:cNvPr id="1" name="Shape 148"/>
        <p:cNvGrpSpPr/>
        <p:nvPr/>
      </p:nvGrpSpPr>
      <p:grpSpPr>
        <a:xfrm>
          <a:off x="0" y="0"/>
          <a:ext cx="0" cy="0"/>
          <a:chOff x="0" y="0"/>
          <a:chExt cx="0" cy="0"/>
        </a:xfrm>
      </p:grpSpPr>
      <p:sp>
        <p:nvSpPr>
          <p:cNvPr id="149" name="Google Shape;149;p55"/>
          <p:cNvSpPr>
            <a:spLocks noGrp="1"/>
          </p:cNvSpPr>
          <p:nvPr>
            <p:ph type="pic" idx="2"/>
          </p:nvPr>
        </p:nvSpPr>
        <p:spPr>
          <a:xfrm>
            <a:off x="-3130" y="0"/>
            <a:ext cx="24385544" cy="13716000"/>
          </a:xfrm>
          <a:prstGeom prst="rect">
            <a:avLst/>
          </a:prstGeom>
          <a:noFill/>
          <a:ln>
            <a:noFill/>
          </a:ln>
        </p:spPr>
      </p:sp>
      <p:pic>
        <p:nvPicPr>
          <p:cNvPr id="150" name="Google Shape;150;p55"/>
          <p:cNvPicPr preferRelativeResize="0"/>
          <p:nvPr/>
        </p:nvPicPr>
        <p:blipFill rotWithShape="1">
          <a:blip r:embed="rId2">
            <a:alphaModFix/>
          </a:blip>
          <a:srcRect/>
          <a:stretch/>
        </p:blipFill>
        <p:spPr>
          <a:xfrm>
            <a:off x="0" y="11676674"/>
            <a:ext cx="6285586" cy="2039323"/>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_Titel en object">
  <p:cSld name="2_Titel en object">
    <p:spTree>
      <p:nvGrpSpPr>
        <p:cNvPr id="1" name="Shape 151"/>
        <p:cNvGrpSpPr/>
        <p:nvPr/>
      </p:nvGrpSpPr>
      <p:grpSpPr>
        <a:xfrm>
          <a:off x="0" y="0"/>
          <a:ext cx="0" cy="0"/>
          <a:chOff x="0" y="0"/>
          <a:chExt cx="0" cy="0"/>
        </a:xfrm>
      </p:grpSpPr>
      <p:sp>
        <p:nvSpPr>
          <p:cNvPr id="152" name="Google Shape;152;p56"/>
          <p:cNvSpPr/>
          <p:nvPr/>
        </p:nvSpPr>
        <p:spPr>
          <a:xfrm>
            <a:off x="-79880" y="-48126"/>
            <a:ext cx="14269453" cy="13836315"/>
          </a:xfrm>
          <a:custGeom>
            <a:avLst/>
            <a:gdLst/>
            <a:ahLst/>
            <a:cxnLst/>
            <a:rect l="l" t="t" r="r" b="b"/>
            <a:pathLst>
              <a:path w="14269453" h="13836315" extrusionOk="0">
                <a:moveTo>
                  <a:pt x="24065" y="0"/>
                </a:moveTo>
                <a:lnTo>
                  <a:pt x="11381874" y="48126"/>
                </a:lnTo>
                <a:lnTo>
                  <a:pt x="14269453" y="13788189"/>
                </a:lnTo>
                <a:lnTo>
                  <a:pt x="0" y="13836315"/>
                </a:lnTo>
                <a:cubicBezTo>
                  <a:pt x="8022" y="9224210"/>
                  <a:pt x="16043" y="4612105"/>
                  <a:pt x="24065" y="0"/>
                </a:cubicBezTo>
                <a:close/>
              </a:path>
            </a:pathLst>
          </a:custGeom>
          <a:solidFill>
            <a:srgbClr val="30B7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285">
              <a:solidFill>
                <a:schemeClr val="lt1"/>
              </a:solidFill>
              <a:latin typeface="Arial"/>
              <a:ea typeface="Arial"/>
              <a:cs typeface="Arial"/>
              <a:sym typeface="Arial"/>
            </a:endParaRPr>
          </a:p>
        </p:txBody>
      </p:sp>
      <p:pic>
        <p:nvPicPr>
          <p:cNvPr id="153" name="Google Shape;153;p56"/>
          <p:cNvPicPr preferRelativeResize="0"/>
          <p:nvPr/>
        </p:nvPicPr>
        <p:blipFill rotWithShape="1">
          <a:blip r:embed="rId2">
            <a:alphaModFix/>
          </a:blip>
          <a:srcRect/>
          <a:stretch/>
        </p:blipFill>
        <p:spPr>
          <a:xfrm>
            <a:off x="10156511" y="9873614"/>
            <a:ext cx="7684774" cy="7684772"/>
          </a:xfrm>
          <a:prstGeom prst="rect">
            <a:avLst/>
          </a:prstGeom>
          <a:noFill/>
          <a:ln>
            <a:noFill/>
          </a:ln>
        </p:spPr>
      </p:pic>
      <p:pic>
        <p:nvPicPr>
          <p:cNvPr id="154" name="Google Shape;154;p56"/>
          <p:cNvPicPr preferRelativeResize="0"/>
          <p:nvPr/>
        </p:nvPicPr>
        <p:blipFill rotWithShape="1">
          <a:blip r:embed="rId3">
            <a:alphaModFix/>
          </a:blip>
          <a:srcRect/>
          <a:stretch/>
        </p:blipFill>
        <p:spPr>
          <a:xfrm>
            <a:off x="1209675" y="1103957"/>
            <a:ext cx="1693718" cy="1317336"/>
          </a:xfrm>
          <a:prstGeom prst="rect">
            <a:avLst/>
          </a:prstGeom>
          <a:noFill/>
          <a:ln>
            <a:noFill/>
          </a:ln>
        </p:spPr>
      </p:pic>
      <p:pic>
        <p:nvPicPr>
          <p:cNvPr id="155" name="Google Shape;155;p56"/>
          <p:cNvPicPr preferRelativeResize="0"/>
          <p:nvPr/>
        </p:nvPicPr>
        <p:blipFill rotWithShape="1">
          <a:blip r:embed="rId4">
            <a:alphaModFix/>
          </a:blip>
          <a:srcRect/>
          <a:stretch/>
        </p:blipFill>
        <p:spPr>
          <a:xfrm>
            <a:off x="1209675" y="12396835"/>
            <a:ext cx="4845009" cy="756157"/>
          </a:xfrm>
          <a:prstGeom prst="rect">
            <a:avLst/>
          </a:prstGeom>
          <a:noFill/>
          <a:ln>
            <a:noFill/>
          </a:ln>
        </p:spPr>
      </p:pic>
      <p:sp>
        <p:nvSpPr>
          <p:cNvPr id="156" name="Google Shape;156;p56"/>
          <p:cNvSpPr>
            <a:spLocks noGrp="1"/>
          </p:cNvSpPr>
          <p:nvPr>
            <p:ph type="pic" idx="2"/>
          </p:nvPr>
        </p:nvSpPr>
        <p:spPr>
          <a:xfrm>
            <a:off x="11300158" y="-3175"/>
            <a:ext cx="13082254" cy="13725762"/>
          </a:xfrm>
          <a:prstGeom prst="rect">
            <a:avLst/>
          </a:prstGeom>
          <a:noFill/>
          <a:ln>
            <a:noFill/>
          </a:ln>
        </p:spPr>
      </p:sp>
      <p:sp>
        <p:nvSpPr>
          <p:cNvPr id="157" name="Google Shape;157;p56"/>
          <p:cNvSpPr txBox="1">
            <a:spLocks noGrp="1"/>
          </p:cNvSpPr>
          <p:nvPr>
            <p:ph type="body" idx="1"/>
          </p:nvPr>
        </p:nvSpPr>
        <p:spPr>
          <a:xfrm>
            <a:off x="1209675" y="3651251"/>
            <a:ext cx="9623758" cy="760146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a:solidFill>
                  <a:schemeClr val="lt1"/>
                </a:solidFill>
              </a:defRPr>
            </a:lvl1pPr>
            <a:lvl2pPr marL="914400" lvl="1" indent="-419100" algn="l">
              <a:lnSpc>
                <a:spcPct val="90000"/>
              </a:lnSpc>
              <a:spcBef>
                <a:spcPts val="500"/>
              </a:spcBef>
              <a:spcAft>
                <a:spcPts val="0"/>
              </a:spcAft>
              <a:buClr>
                <a:schemeClr val="lt1"/>
              </a:buClr>
              <a:buSzPts val="3000"/>
              <a:buFont typeface="Arial"/>
              <a:buChar char="•"/>
              <a:defRPr>
                <a:solidFill>
                  <a:schemeClr val="lt1"/>
                </a:solidFill>
              </a:defRPr>
            </a:lvl2pPr>
            <a:lvl3pPr marL="1371600" lvl="2" indent="-419100" algn="l">
              <a:lnSpc>
                <a:spcPct val="90000"/>
              </a:lnSpc>
              <a:spcBef>
                <a:spcPts val="500"/>
              </a:spcBef>
              <a:spcAft>
                <a:spcPts val="0"/>
              </a:spcAft>
              <a:buClr>
                <a:schemeClr val="lt1"/>
              </a:buClr>
              <a:buSzPts val="3000"/>
              <a:buFont typeface="Arial"/>
              <a:buChar char="•"/>
              <a:defRPr>
                <a:solidFill>
                  <a:schemeClr val="lt1"/>
                </a:solidFill>
              </a:defRPr>
            </a:lvl3pPr>
            <a:lvl4pPr marL="1828800" lvl="3" indent="-419100" algn="l">
              <a:lnSpc>
                <a:spcPct val="90000"/>
              </a:lnSpc>
              <a:spcBef>
                <a:spcPts val="500"/>
              </a:spcBef>
              <a:spcAft>
                <a:spcPts val="0"/>
              </a:spcAft>
              <a:buClr>
                <a:schemeClr val="lt1"/>
              </a:buClr>
              <a:buSzPts val="3000"/>
              <a:buFont typeface="Arial"/>
              <a:buChar char="•"/>
              <a:defRPr>
                <a:solidFill>
                  <a:schemeClr val="lt1"/>
                </a:solidFill>
              </a:defRPr>
            </a:lvl4pPr>
            <a:lvl5pPr marL="2286000" lvl="4" indent="-419100" algn="l">
              <a:lnSpc>
                <a:spcPct val="90000"/>
              </a:lnSpc>
              <a:spcBef>
                <a:spcPts val="500"/>
              </a:spcBef>
              <a:spcAft>
                <a:spcPts val="0"/>
              </a:spcAft>
              <a:buClr>
                <a:schemeClr val="lt1"/>
              </a:buClr>
              <a:buSzPts val="3000"/>
              <a:buFont typeface="Arial"/>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0_Titel en object">
  <p:cSld name="10_Titel en object">
    <p:spTree>
      <p:nvGrpSpPr>
        <p:cNvPr id="1" name="Shape 158"/>
        <p:cNvGrpSpPr/>
        <p:nvPr/>
      </p:nvGrpSpPr>
      <p:grpSpPr>
        <a:xfrm>
          <a:off x="0" y="0"/>
          <a:ext cx="0" cy="0"/>
          <a:chOff x="0" y="0"/>
          <a:chExt cx="0" cy="0"/>
        </a:xfrm>
      </p:grpSpPr>
      <p:sp>
        <p:nvSpPr>
          <p:cNvPr id="159" name="Google Shape;159;p57"/>
          <p:cNvSpPr/>
          <p:nvPr/>
        </p:nvSpPr>
        <p:spPr>
          <a:xfrm>
            <a:off x="-79880" y="-48126"/>
            <a:ext cx="14269453" cy="13836315"/>
          </a:xfrm>
          <a:custGeom>
            <a:avLst/>
            <a:gdLst/>
            <a:ahLst/>
            <a:cxnLst/>
            <a:rect l="l" t="t" r="r" b="b"/>
            <a:pathLst>
              <a:path w="14269453" h="13836315" extrusionOk="0">
                <a:moveTo>
                  <a:pt x="24065" y="0"/>
                </a:moveTo>
                <a:lnTo>
                  <a:pt x="11381874" y="48126"/>
                </a:lnTo>
                <a:lnTo>
                  <a:pt x="14269453" y="13788189"/>
                </a:lnTo>
                <a:lnTo>
                  <a:pt x="0" y="13836315"/>
                </a:lnTo>
                <a:cubicBezTo>
                  <a:pt x="8022" y="9224210"/>
                  <a:pt x="16043" y="4612105"/>
                  <a:pt x="24065" y="0"/>
                </a:cubicBezTo>
                <a:close/>
              </a:path>
            </a:pathLst>
          </a:custGeom>
          <a:solidFill>
            <a:srgbClr val="FFCC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285">
              <a:solidFill>
                <a:schemeClr val="lt1"/>
              </a:solidFill>
              <a:latin typeface="Arial"/>
              <a:ea typeface="Arial"/>
              <a:cs typeface="Arial"/>
              <a:sym typeface="Arial"/>
            </a:endParaRPr>
          </a:p>
        </p:txBody>
      </p:sp>
      <p:pic>
        <p:nvPicPr>
          <p:cNvPr id="160" name="Google Shape;160;p57"/>
          <p:cNvPicPr preferRelativeResize="0"/>
          <p:nvPr/>
        </p:nvPicPr>
        <p:blipFill rotWithShape="1">
          <a:blip r:embed="rId2">
            <a:alphaModFix/>
          </a:blip>
          <a:srcRect/>
          <a:stretch/>
        </p:blipFill>
        <p:spPr>
          <a:xfrm>
            <a:off x="10156511" y="9873614"/>
            <a:ext cx="7684774" cy="7684772"/>
          </a:xfrm>
          <a:prstGeom prst="rect">
            <a:avLst/>
          </a:prstGeom>
          <a:noFill/>
          <a:ln>
            <a:noFill/>
          </a:ln>
        </p:spPr>
      </p:pic>
      <p:sp>
        <p:nvSpPr>
          <p:cNvPr id="161" name="Google Shape;161;p57"/>
          <p:cNvSpPr txBox="1">
            <a:spLocks noGrp="1"/>
          </p:cNvSpPr>
          <p:nvPr>
            <p:ph type="body" idx="1"/>
          </p:nvPr>
        </p:nvSpPr>
        <p:spPr>
          <a:xfrm>
            <a:off x="1209675" y="3651251"/>
            <a:ext cx="9623758" cy="760146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accent6"/>
              </a:buClr>
              <a:buSzPts val="1800"/>
              <a:buChar char="•"/>
              <a:defRPr/>
            </a:lvl2pPr>
            <a:lvl3pPr marL="1371600" lvl="2" indent="-342900" algn="l">
              <a:lnSpc>
                <a:spcPct val="90000"/>
              </a:lnSpc>
              <a:spcBef>
                <a:spcPts val="500"/>
              </a:spcBef>
              <a:spcAft>
                <a:spcPts val="0"/>
              </a:spcAft>
              <a:buClr>
                <a:schemeClr val="accent6"/>
              </a:buClr>
              <a:buSzPts val="18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2" name="Google Shape;162;p57"/>
          <p:cNvPicPr preferRelativeResize="0"/>
          <p:nvPr/>
        </p:nvPicPr>
        <p:blipFill rotWithShape="1">
          <a:blip r:embed="rId3">
            <a:alphaModFix/>
          </a:blip>
          <a:srcRect/>
          <a:stretch/>
        </p:blipFill>
        <p:spPr>
          <a:xfrm>
            <a:off x="1209675" y="1103957"/>
            <a:ext cx="1693718" cy="1317336"/>
          </a:xfrm>
          <a:prstGeom prst="rect">
            <a:avLst/>
          </a:prstGeom>
          <a:noFill/>
          <a:ln>
            <a:noFill/>
          </a:ln>
        </p:spPr>
      </p:pic>
      <p:pic>
        <p:nvPicPr>
          <p:cNvPr id="163" name="Google Shape;163;p57"/>
          <p:cNvPicPr preferRelativeResize="0"/>
          <p:nvPr/>
        </p:nvPicPr>
        <p:blipFill rotWithShape="1">
          <a:blip r:embed="rId4">
            <a:alphaModFix/>
          </a:blip>
          <a:srcRect/>
          <a:stretch/>
        </p:blipFill>
        <p:spPr>
          <a:xfrm>
            <a:off x="1209675" y="12396835"/>
            <a:ext cx="4845009" cy="756157"/>
          </a:xfrm>
          <a:prstGeom prst="rect">
            <a:avLst/>
          </a:prstGeom>
          <a:noFill/>
          <a:ln>
            <a:noFill/>
          </a:ln>
        </p:spPr>
      </p:pic>
      <p:sp>
        <p:nvSpPr>
          <p:cNvPr id="164" name="Google Shape;164;p57"/>
          <p:cNvSpPr>
            <a:spLocks noGrp="1"/>
          </p:cNvSpPr>
          <p:nvPr>
            <p:ph type="pic" idx="2"/>
          </p:nvPr>
        </p:nvSpPr>
        <p:spPr>
          <a:xfrm>
            <a:off x="11300158" y="-3175"/>
            <a:ext cx="13082254" cy="13725762"/>
          </a:xfrm>
          <a:prstGeom prst="rect">
            <a:avLst/>
          </a:prstGeom>
          <a:no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6_Titel en object">
  <p:cSld name="26_Titel en object">
    <p:spTree>
      <p:nvGrpSpPr>
        <p:cNvPr id="1" name="Shape 165"/>
        <p:cNvGrpSpPr/>
        <p:nvPr/>
      </p:nvGrpSpPr>
      <p:grpSpPr>
        <a:xfrm>
          <a:off x="0" y="0"/>
          <a:ext cx="0" cy="0"/>
          <a:chOff x="0" y="0"/>
          <a:chExt cx="0" cy="0"/>
        </a:xfrm>
      </p:grpSpPr>
      <p:sp>
        <p:nvSpPr>
          <p:cNvPr id="166" name="Google Shape;166;p58"/>
          <p:cNvSpPr/>
          <p:nvPr/>
        </p:nvSpPr>
        <p:spPr>
          <a:xfrm>
            <a:off x="-79880" y="-48126"/>
            <a:ext cx="14269453" cy="13836315"/>
          </a:xfrm>
          <a:custGeom>
            <a:avLst/>
            <a:gdLst/>
            <a:ahLst/>
            <a:cxnLst/>
            <a:rect l="l" t="t" r="r" b="b"/>
            <a:pathLst>
              <a:path w="14269453" h="13836315" extrusionOk="0">
                <a:moveTo>
                  <a:pt x="24065" y="0"/>
                </a:moveTo>
                <a:lnTo>
                  <a:pt x="11381874" y="48126"/>
                </a:lnTo>
                <a:lnTo>
                  <a:pt x="14269453" y="13788189"/>
                </a:lnTo>
                <a:lnTo>
                  <a:pt x="0" y="13836315"/>
                </a:lnTo>
                <a:cubicBezTo>
                  <a:pt x="8022" y="9224210"/>
                  <a:pt x="16043" y="4612105"/>
                  <a:pt x="24065" y="0"/>
                </a:cubicBezTo>
                <a:close/>
              </a:path>
            </a:pathLst>
          </a:custGeom>
          <a:solidFill>
            <a:srgbClr val="30B7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285">
              <a:solidFill>
                <a:schemeClr val="lt1"/>
              </a:solidFill>
              <a:latin typeface="Arial"/>
              <a:ea typeface="Arial"/>
              <a:cs typeface="Arial"/>
              <a:sym typeface="Arial"/>
            </a:endParaRPr>
          </a:p>
        </p:txBody>
      </p:sp>
      <p:pic>
        <p:nvPicPr>
          <p:cNvPr id="167" name="Google Shape;167;p58"/>
          <p:cNvPicPr preferRelativeResize="0"/>
          <p:nvPr/>
        </p:nvPicPr>
        <p:blipFill rotWithShape="1">
          <a:blip r:embed="rId2">
            <a:alphaModFix/>
          </a:blip>
          <a:srcRect/>
          <a:stretch/>
        </p:blipFill>
        <p:spPr>
          <a:xfrm>
            <a:off x="10156511" y="9873614"/>
            <a:ext cx="7684774" cy="7684772"/>
          </a:xfrm>
          <a:prstGeom prst="rect">
            <a:avLst/>
          </a:prstGeom>
          <a:noFill/>
          <a:ln>
            <a:noFill/>
          </a:ln>
        </p:spPr>
      </p:pic>
      <p:pic>
        <p:nvPicPr>
          <p:cNvPr id="168" name="Google Shape;168;p58"/>
          <p:cNvPicPr preferRelativeResize="0"/>
          <p:nvPr/>
        </p:nvPicPr>
        <p:blipFill rotWithShape="1">
          <a:blip r:embed="rId3">
            <a:alphaModFix/>
          </a:blip>
          <a:srcRect/>
          <a:stretch/>
        </p:blipFill>
        <p:spPr>
          <a:xfrm>
            <a:off x="1209675" y="1103957"/>
            <a:ext cx="1693718" cy="1317336"/>
          </a:xfrm>
          <a:prstGeom prst="rect">
            <a:avLst/>
          </a:prstGeom>
          <a:noFill/>
          <a:ln>
            <a:noFill/>
          </a:ln>
        </p:spPr>
      </p:pic>
      <p:pic>
        <p:nvPicPr>
          <p:cNvPr id="169" name="Google Shape;169;p58"/>
          <p:cNvPicPr preferRelativeResize="0"/>
          <p:nvPr/>
        </p:nvPicPr>
        <p:blipFill rotWithShape="1">
          <a:blip r:embed="rId4">
            <a:alphaModFix/>
          </a:blip>
          <a:srcRect/>
          <a:stretch/>
        </p:blipFill>
        <p:spPr>
          <a:xfrm>
            <a:off x="1209675" y="12396835"/>
            <a:ext cx="4845009" cy="756157"/>
          </a:xfrm>
          <a:prstGeom prst="rect">
            <a:avLst/>
          </a:prstGeom>
          <a:noFill/>
          <a:ln>
            <a:noFill/>
          </a:ln>
        </p:spPr>
      </p:pic>
      <p:sp>
        <p:nvSpPr>
          <p:cNvPr id="170" name="Google Shape;170;p58"/>
          <p:cNvSpPr>
            <a:spLocks noGrp="1"/>
          </p:cNvSpPr>
          <p:nvPr>
            <p:ph type="pic" idx="2"/>
          </p:nvPr>
        </p:nvSpPr>
        <p:spPr>
          <a:xfrm>
            <a:off x="11300158" y="-3175"/>
            <a:ext cx="13082254" cy="13725762"/>
          </a:xfrm>
          <a:prstGeom prst="rect">
            <a:avLst/>
          </a:prstGeom>
          <a:noFill/>
          <a:ln>
            <a:noFill/>
          </a:ln>
        </p:spPr>
      </p:sp>
      <p:sp>
        <p:nvSpPr>
          <p:cNvPr id="171" name="Google Shape;171;p58"/>
          <p:cNvSpPr txBox="1">
            <a:spLocks noGrp="1"/>
          </p:cNvSpPr>
          <p:nvPr>
            <p:ph type="body" idx="1"/>
          </p:nvPr>
        </p:nvSpPr>
        <p:spPr>
          <a:xfrm>
            <a:off x="1209675" y="3651251"/>
            <a:ext cx="9623758" cy="760146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a:solidFill>
                  <a:schemeClr val="lt1"/>
                </a:solidFill>
              </a:defRPr>
            </a:lvl1pPr>
            <a:lvl2pPr marL="914400" lvl="1" indent="-419100" algn="l">
              <a:lnSpc>
                <a:spcPct val="90000"/>
              </a:lnSpc>
              <a:spcBef>
                <a:spcPts val="500"/>
              </a:spcBef>
              <a:spcAft>
                <a:spcPts val="0"/>
              </a:spcAft>
              <a:buClr>
                <a:schemeClr val="lt1"/>
              </a:buClr>
              <a:buSzPts val="3000"/>
              <a:buFont typeface="Arial"/>
              <a:buChar char="•"/>
              <a:defRPr>
                <a:solidFill>
                  <a:schemeClr val="lt1"/>
                </a:solidFill>
              </a:defRPr>
            </a:lvl2pPr>
            <a:lvl3pPr marL="1371600" lvl="2" indent="-419100" algn="l">
              <a:lnSpc>
                <a:spcPct val="90000"/>
              </a:lnSpc>
              <a:spcBef>
                <a:spcPts val="500"/>
              </a:spcBef>
              <a:spcAft>
                <a:spcPts val="0"/>
              </a:spcAft>
              <a:buClr>
                <a:schemeClr val="lt1"/>
              </a:buClr>
              <a:buSzPts val="3000"/>
              <a:buFont typeface="Arial"/>
              <a:buChar char="•"/>
              <a:defRPr>
                <a:solidFill>
                  <a:schemeClr val="lt1"/>
                </a:solidFill>
              </a:defRPr>
            </a:lvl3pPr>
            <a:lvl4pPr marL="1828800" lvl="3" indent="-419100" algn="l">
              <a:lnSpc>
                <a:spcPct val="90000"/>
              </a:lnSpc>
              <a:spcBef>
                <a:spcPts val="500"/>
              </a:spcBef>
              <a:spcAft>
                <a:spcPts val="0"/>
              </a:spcAft>
              <a:buClr>
                <a:schemeClr val="lt1"/>
              </a:buClr>
              <a:buSzPts val="3000"/>
              <a:buFont typeface="Arial"/>
              <a:buChar char="•"/>
              <a:defRPr>
                <a:solidFill>
                  <a:schemeClr val="lt1"/>
                </a:solidFill>
              </a:defRPr>
            </a:lvl4pPr>
            <a:lvl5pPr marL="2286000" lvl="4" indent="-419100" algn="l">
              <a:lnSpc>
                <a:spcPct val="90000"/>
              </a:lnSpc>
              <a:spcBef>
                <a:spcPts val="500"/>
              </a:spcBef>
              <a:spcAft>
                <a:spcPts val="0"/>
              </a:spcAft>
              <a:buClr>
                <a:schemeClr val="lt1"/>
              </a:buClr>
              <a:buSzPts val="3000"/>
              <a:buFont typeface="Arial"/>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9_Titel en object">
  <p:cSld name="9_Titel en object">
    <p:spTree>
      <p:nvGrpSpPr>
        <p:cNvPr id="1" name="Shape 172"/>
        <p:cNvGrpSpPr/>
        <p:nvPr/>
      </p:nvGrpSpPr>
      <p:grpSpPr>
        <a:xfrm>
          <a:off x="0" y="0"/>
          <a:ext cx="0" cy="0"/>
          <a:chOff x="0" y="0"/>
          <a:chExt cx="0" cy="0"/>
        </a:xfrm>
      </p:grpSpPr>
      <p:sp>
        <p:nvSpPr>
          <p:cNvPr id="173" name="Google Shape;173;p59"/>
          <p:cNvSpPr txBox="1">
            <a:spLocks noGrp="1"/>
          </p:cNvSpPr>
          <p:nvPr>
            <p:ph type="title"/>
          </p:nvPr>
        </p:nvSpPr>
        <p:spPr>
          <a:xfrm>
            <a:off x="1676400" y="730250"/>
            <a:ext cx="21029613" cy="2651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 name="Google Shape;174;p59"/>
          <p:cNvSpPr txBox="1">
            <a:spLocks noGrp="1"/>
          </p:cNvSpPr>
          <p:nvPr>
            <p:ph type="body" idx="1"/>
          </p:nvPr>
        </p:nvSpPr>
        <p:spPr>
          <a:xfrm>
            <a:off x="1676400" y="3651251"/>
            <a:ext cx="21029613" cy="760146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accent6"/>
              </a:buClr>
              <a:buSzPts val="1800"/>
              <a:buChar char="•"/>
              <a:defRPr/>
            </a:lvl2pPr>
            <a:lvl3pPr marL="1371600" lvl="2" indent="-342900" algn="l">
              <a:lnSpc>
                <a:spcPct val="90000"/>
              </a:lnSpc>
              <a:spcBef>
                <a:spcPts val="500"/>
              </a:spcBef>
              <a:spcAft>
                <a:spcPts val="0"/>
              </a:spcAft>
              <a:buClr>
                <a:schemeClr val="accent6"/>
              </a:buClr>
              <a:buSzPts val="18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75" name="Google Shape;175;p59"/>
          <p:cNvPicPr preferRelativeResize="0"/>
          <p:nvPr/>
        </p:nvPicPr>
        <p:blipFill rotWithShape="1">
          <a:blip r:embed="rId2">
            <a:alphaModFix/>
          </a:blip>
          <a:srcRect/>
          <a:stretch/>
        </p:blipFill>
        <p:spPr>
          <a:xfrm>
            <a:off x="0" y="11679824"/>
            <a:ext cx="6285594" cy="2033025"/>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1_Titel en object">
  <p:cSld name="11_Titel en object">
    <p:spTree>
      <p:nvGrpSpPr>
        <p:cNvPr id="1" name="Shape 176"/>
        <p:cNvGrpSpPr/>
        <p:nvPr/>
      </p:nvGrpSpPr>
      <p:grpSpPr>
        <a:xfrm>
          <a:off x="0" y="0"/>
          <a:ext cx="0" cy="0"/>
          <a:chOff x="0" y="0"/>
          <a:chExt cx="0" cy="0"/>
        </a:xfrm>
      </p:grpSpPr>
      <p:sp>
        <p:nvSpPr>
          <p:cNvPr id="177" name="Google Shape;177;p60"/>
          <p:cNvSpPr txBox="1">
            <a:spLocks noGrp="1"/>
          </p:cNvSpPr>
          <p:nvPr>
            <p:ph type="title"/>
          </p:nvPr>
        </p:nvSpPr>
        <p:spPr>
          <a:xfrm>
            <a:off x="1187926" y="730250"/>
            <a:ext cx="11003280" cy="2651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8" name="Google Shape;178;p60"/>
          <p:cNvSpPr txBox="1">
            <a:spLocks noGrp="1"/>
          </p:cNvSpPr>
          <p:nvPr>
            <p:ph type="body" idx="1"/>
          </p:nvPr>
        </p:nvSpPr>
        <p:spPr>
          <a:xfrm>
            <a:off x="1187926" y="3651251"/>
            <a:ext cx="11003280" cy="760146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accent6"/>
              </a:buClr>
              <a:buSzPts val="1800"/>
              <a:buChar char="•"/>
              <a:defRPr/>
            </a:lvl2pPr>
            <a:lvl3pPr marL="1371600" lvl="2" indent="-342900" algn="l">
              <a:lnSpc>
                <a:spcPct val="90000"/>
              </a:lnSpc>
              <a:spcBef>
                <a:spcPts val="500"/>
              </a:spcBef>
              <a:spcAft>
                <a:spcPts val="0"/>
              </a:spcAft>
              <a:buClr>
                <a:schemeClr val="accent6"/>
              </a:buClr>
              <a:buSzPts val="18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79" name="Google Shape;179;p60"/>
          <p:cNvPicPr preferRelativeResize="0"/>
          <p:nvPr/>
        </p:nvPicPr>
        <p:blipFill rotWithShape="1">
          <a:blip r:embed="rId2">
            <a:alphaModFix/>
          </a:blip>
          <a:srcRect/>
          <a:stretch/>
        </p:blipFill>
        <p:spPr>
          <a:xfrm>
            <a:off x="0" y="11676674"/>
            <a:ext cx="6285594" cy="2039326"/>
          </a:xfrm>
          <a:prstGeom prst="rect">
            <a:avLst/>
          </a:prstGeom>
          <a:noFill/>
          <a:ln>
            <a:noFill/>
          </a:ln>
        </p:spPr>
      </p:pic>
      <p:pic>
        <p:nvPicPr>
          <p:cNvPr id="180" name="Google Shape;180;p60"/>
          <p:cNvPicPr preferRelativeResize="0"/>
          <p:nvPr/>
        </p:nvPicPr>
        <p:blipFill rotWithShape="1">
          <a:blip r:embed="rId2">
            <a:alphaModFix/>
          </a:blip>
          <a:srcRect/>
          <a:stretch/>
        </p:blipFill>
        <p:spPr>
          <a:xfrm>
            <a:off x="39053" y="11676674"/>
            <a:ext cx="6285594" cy="2039326"/>
          </a:xfrm>
          <a:prstGeom prst="rect">
            <a:avLst/>
          </a:prstGeom>
          <a:noFill/>
          <a:ln>
            <a:noFill/>
          </a:ln>
        </p:spPr>
      </p:pic>
      <p:sp>
        <p:nvSpPr>
          <p:cNvPr id="181" name="Google Shape;181;p60"/>
          <p:cNvSpPr>
            <a:spLocks noGrp="1"/>
          </p:cNvSpPr>
          <p:nvPr>
            <p:ph type="pic" idx="2"/>
          </p:nvPr>
        </p:nvSpPr>
        <p:spPr>
          <a:xfrm>
            <a:off x="12906862" y="863052"/>
            <a:ext cx="10813622" cy="10813622"/>
          </a:xfrm>
          <a:prstGeom prst="star16">
            <a:avLst>
              <a:gd name="adj" fmla="val 37500"/>
            </a:avLst>
          </a:prstGeom>
          <a:noFill/>
          <a:ln>
            <a:noFill/>
          </a:ln>
        </p:spPr>
      </p:sp>
      <p:pic>
        <p:nvPicPr>
          <p:cNvPr id="182" name="Google Shape;182;p60"/>
          <p:cNvPicPr preferRelativeResize="0"/>
          <p:nvPr/>
        </p:nvPicPr>
        <p:blipFill rotWithShape="1">
          <a:blip r:embed="rId3">
            <a:alphaModFix/>
          </a:blip>
          <a:srcRect/>
          <a:stretch/>
        </p:blipFill>
        <p:spPr>
          <a:xfrm>
            <a:off x="19172480" y="-7281531"/>
            <a:ext cx="12543068" cy="1254306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26"/>
        <p:cNvGrpSpPr/>
        <p:nvPr/>
      </p:nvGrpSpPr>
      <p:grpSpPr>
        <a:xfrm>
          <a:off x="0" y="0"/>
          <a:ext cx="0" cy="0"/>
          <a:chOff x="0" y="0"/>
          <a:chExt cx="0" cy="0"/>
        </a:xfrm>
      </p:grpSpPr>
      <p:sp>
        <p:nvSpPr>
          <p:cNvPr id="27" name="Google Shape;27;p34"/>
          <p:cNvSpPr txBox="1">
            <a:spLocks noGrp="1"/>
          </p:cNvSpPr>
          <p:nvPr>
            <p:ph type="title"/>
          </p:nvPr>
        </p:nvSpPr>
        <p:spPr>
          <a:xfrm>
            <a:off x="1676400" y="730250"/>
            <a:ext cx="21029613" cy="2651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4"/>
          <p:cNvSpPr txBox="1">
            <a:spLocks noGrp="1"/>
          </p:cNvSpPr>
          <p:nvPr>
            <p:ph type="body" idx="1"/>
          </p:nvPr>
        </p:nvSpPr>
        <p:spPr>
          <a:xfrm>
            <a:off x="1676400" y="3651251"/>
            <a:ext cx="21029613" cy="760146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accent6"/>
              </a:buClr>
              <a:buSzPts val="1800"/>
              <a:buChar char="•"/>
              <a:defRPr/>
            </a:lvl2pPr>
            <a:lvl3pPr marL="1371600" lvl="2" indent="-342900" algn="l">
              <a:lnSpc>
                <a:spcPct val="90000"/>
              </a:lnSpc>
              <a:spcBef>
                <a:spcPts val="500"/>
              </a:spcBef>
              <a:spcAft>
                <a:spcPts val="0"/>
              </a:spcAft>
              <a:buClr>
                <a:schemeClr val="accent6"/>
              </a:buClr>
              <a:buSzPts val="18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9" name="Google Shape;29;p34"/>
          <p:cNvPicPr preferRelativeResize="0"/>
          <p:nvPr/>
        </p:nvPicPr>
        <p:blipFill rotWithShape="1">
          <a:blip r:embed="rId2">
            <a:alphaModFix/>
          </a:blip>
          <a:srcRect/>
          <a:stretch/>
        </p:blipFill>
        <p:spPr>
          <a:xfrm>
            <a:off x="0" y="11676674"/>
            <a:ext cx="6285594" cy="2039326"/>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3_Titel en object">
  <p:cSld name="13_Titel en object">
    <p:spTree>
      <p:nvGrpSpPr>
        <p:cNvPr id="1" name="Shape 183"/>
        <p:cNvGrpSpPr/>
        <p:nvPr/>
      </p:nvGrpSpPr>
      <p:grpSpPr>
        <a:xfrm>
          <a:off x="0" y="0"/>
          <a:ext cx="0" cy="0"/>
          <a:chOff x="0" y="0"/>
          <a:chExt cx="0" cy="0"/>
        </a:xfrm>
      </p:grpSpPr>
      <p:sp>
        <p:nvSpPr>
          <p:cNvPr id="184" name="Google Shape;184;p61"/>
          <p:cNvSpPr txBox="1">
            <a:spLocks noGrp="1"/>
          </p:cNvSpPr>
          <p:nvPr>
            <p:ph type="title"/>
          </p:nvPr>
        </p:nvSpPr>
        <p:spPr>
          <a:xfrm>
            <a:off x="12770326" y="730250"/>
            <a:ext cx="11003280" cy="2651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61"/>
          <p:cNvSpPr txBox="1">
            <a:spLocks noGrp="1"/>
          </p:cNvSpPr>
          <p:nvPr>
            <p:ph type="body" idx="1"/>
          </p:nvPr>
        </p:nvSpPr>
        <p:spPr>
          <a:xfrm>
            <a:off x="12770326" y="3651251"/>
            <a:ext cx="11003280" cy="760146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accent6"/>
              </a:buClr>
              <a:buSzPts val="1800"/>
              <a:buChar char="•"/>
              <a:defRPr/>
            </a:lvl2pPr>
            <a:lvl3pPr marL="1371600" lvl="2" indent="-342900" algn="l">
              <a:lnSpc>
                <a:spcPct val="90000"/>
              </a:lnSpc>
              <a:spcBef>
                <a:spcPts val="500"/>
              </a:spcBef>
              <a:spcAft>
                <a:spcPts val="0"/>
              </a:spcAft>
              <a:buClr>
                <a:schemeClr val="accent6"/>
              </a:buClr>
              <a:buSzPts val="18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86" name="Google Shape;186;p61"/>
          <p:cNvPicPr preferRelativeResize="0"/>
          <p:nvPr/>
        </p:nvPicPr>
        <p:blipFill rotWithShape="1">
          <a:blip r:embed="rId2">
            <a:alphaModFix/>
          </a:blip>
          <a:srcRect/>
          <a:stretch/>
        </p:blipFill>
        <p:spPr>
          <a:xfrm>
            <a:off x="0" y="11676674"/>
            <a:ext cx="6285594" cy="2039326"/>
          </a:xfrm>
          <a:prstGeom prst="rect">
            <a:avLst/>
          </a:prstGeom>
          <a:noFill/>
          <a:ln>
            <a:noFill/>
          </a:ln>
        </p:spPr>
      </p:pic>
      <p:pic>
        <p:nvPicPr>
          <p:cNvPr id="187" name="Google Shape;187;p61"/>
          <p:cNvPicPr preferRelativeResize="0"/>
          <p:nvPr/>
        </p:nvPicPr>
        <p:blipFill rotWithShape="1">
          <a:blip r:embed="rId2">
            <a:alphaModFix/>
          </a:blip>
          <a:srcRect/>
          <a:stretch/>
        </p:blipFill>
        <p:spPr>
          <a:xfrm>
            <a:off x="39053" y="11676674"/>
            <a:ext cx="6285594" cy="2039326"/>
          </a:xfrm>
          <a:prstGeom prst="rect">
            <a:avLst/>
          </a:prstGeom>
          <a:noFill/>
          <a:ln>
            <a:noFill/>
          </a:ln>
        </p:spPr>
      </p:pic>
      <p:pic>
        <p:nvPicPr>
          <p:cNvPr id="188" name="Google Shape;188;p61"/>
          <p:cNvPicPr preferRelativeResize="0"/>
          <p:nvPr/>
        </p:nvPicPr>
        <p:blipFill rotWithShape="1">
          <a:blip r:embed="rId3">
            <a:alphaModFix/>
          </a:blip>
          <a:srcRect/>
          <a:stretch/>
        </p:blipFill>
        <p:spPr>
          <a:xfrm>
            <a:off x="19133427" y="8441323"/>
            <a:ext cx="12543068" cy="12543068"/>
          </a:xfrm>
          <a:prstGeom prst="rect">
            <a:avLst/>
          </a:prstGeom>
          <a:noFill/>
          <a:ln>
            <a:noFill/>
          </a:ln>
        </p:spPr>
      </p:pic>
      <p:sp>
        <p:nvSpPr>
          <p:cNvPr id="189" name="Google Shape;189;p61"/>
          <p:cNvSpPr>
            <a:spLocks noGrp="1"/>
          </p:cNvSpPr>
          <p:nvPr>
            <p:ph type="pic" idx="2"/>
          </p:nvPr>
        </p:nvSpPr>
        <p:spPr>
          <a:xfrm>
            <a:off x="-2653792" y="-2718349"/>
            <a:ext cx="14046749" cy="14046749"/>
          </a:xfrm>
          <a:prstGeom prst="star16">
            <a:avLst>
              <a:gd name="adj" fmla="val 37500"/>
            </a:avLst>
          </a:prstGeom>
          <a:noFill/>
          <a:ln>
            <a:noFill/>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2_Titel en object">
  <p:cSld name="12_Titel en object">
    <p:spTree>
      <p:nvGrpSpPr>
        <p:cNvPr id="1" name="Shape 190"/>
        <p:cNvGrpSpPr/>
        <p:nvPr/>
      </p:nvGrpSpPr>
      <p:grpSpPr>
        <a:xfrm>
          <a:off x="0" y="0"/>
          <a:ext cx="0" cy="0"/>
          <a:chOff x="0" y="0"/>
          <a:chExt cx="0" cy="0"/>
        </a:xfrm>
      </p:grpSpPr>
      <p:sp>
        <p:nvSpPr>
          <p:cNvPr id="191" name="Google Shape;191;p62"/>
          <p:cNvSpPr txBox="1">
            <a:spLocks noGrp="1"/>
          </p:cNvSpPr>
          <p:nvPr>
            <p:ph type="title"/>
          </p:nvPr>
        </p:nvSpPr>
        <p:spPr>
          <a:xfrm>
            <a:off x="7101046" y="730250"/>
            <a:ext cx="16490474" cy="2651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2" name="Google Shape;192;p62"/>
          <p:cNvSpPr txBox="1">
            <a:spLocks noGrp="1"/>
          </p:cNvSpPr>
          <p:nvPr>
            <p:ph type="body" idx="1"/>
          </p:nvPr>
        </p:nvSpPr>
        <p:spPr>
          <a:xfrm>
            <a:off x="7101046" y="3651250"/>
            <a:ext cx="16490474" cy="869197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accent6"/>
              </a:buClr>
              <a:buSzPts val="1800"/>
              <a:buChar char="•"/>
              <a:defRPr/>
            </a:lvl2pPr>
            <a:lvl3pPr marL="1371600" lvl="2" indent="-342900" algn="l">
              <a:lnSpc>
                <a:spcPct val="90000"/>
              </a:lnSpc>
              <a:spcBef>
                <a:spcPts val="500"/>
              </a:spcBef>
              <a:spcAft>
                <a:spcPts val="0"/>
              </a:spcAft>
              <a:buClr>
                <a:schemeClr val="accent6"/>
              </a:buClr>
              <a:buSzPts val="18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3" name="Google Shape;193;p62"/>
          <p:cNvPicPr preferRelativeResize="0"/>
          <p:nvPr/>
        </p:nvPicPr>
        <p:blipFill rotWithShape="1">
          <a:blip r:embed="rId2">
            <a:alphaModFix/>
          </a:blip>
          <a:srcRect/>
          <a:stretch/>
        </p:blipFill>
        <p:spPr>
          <a:xfrm>
            <a:off x="0" y="11676674"/>
            <a:ext cx="6285594" cy="2039326"/>
          </a:xfrm>
          <a:prstGeom prst="rect">
            <a:avLst/>
          </a:prstGeom>
          <a:noFill/>
          <a:ln>
            <a:noFill/>
          </a:ln>
        </p:spPr>
      </p:pic>
      <p:pic>
        <p:nvPicPr>
          <p:cNvPr id="194" name="Google Shape;194;p62"/>
          <p:cNvPicPr preferRelativeResize="0"/>
          <p:nvPr/>
        </p:nvPicPr>
        <p:blipFill rotWithShape="1">
          <a:blip r:embed="rId2">
            <a:alphaModFix/>
          </a:blip>
          <a:srcRect/>
          <a:stretch/>
        </p:blipFill>
        <p:spPr>
          <a:xfrm>
            <a:off x="39053" y="11676674"/>
            <a:ext cx="6285594" cy="2039326"/>
          </a:xfrm>
          <a:prstGeom prst="rect">
            <a:avLst/>
          </a:prstGeom>
          <a:noFill/>
          <a:ln>
            <a:noFill/>
          </a:ln>
        </p:spPr>
      </p:pic>
      <p:pic>
        <p:nvPicPr>
          <p:cNvPr id="195" name="Google Shape;195;p62"/>
          <p:cNvPicPr preferRelativeResize="0"/>
          <p:nvPr/>
        </p:nvPicPr>
        <p:blipFill rotWithShape="1">
          <a:blip r:embed="rId2">
            <a:alphaModFix/>
          </a:blip>
          <a:srcRect/>
          <a:stretch/>
        </p:blipFill>
        <p:spPr>
          <a:xfrm>
            <a:off x="0" y="11676674"/>
            <a:ext cx="6285594" cy="2039326"/>
          </a:xfrm>
          <a:prstGeom prst="rect">
            <a:avLst/>
          </a:prstGeom>
          <a:noFill/>
          <a:ln>
            <a:noFill/>
          </a:ln>
        </p:spPr>
      </p:pic>
      <p:sp>
        <p:nvSpPr>
          <p:cNvPr id="196" name="Google Shape;196;p62"/>
          <p:cNvSpPr>
            <a:spLocks noGrp="1"/>
          </p:cNvSpPr>
          <p:nvPr>
            <p:ph type="pic" idx="2"/>
          </p:nvPr>
        </p:nvSpPr>
        <p:spPr>
          <a:xfrm>
            <a:off x="-3130" y="-16934"/>
            <a:ext cx="6300744" cy="12360158"/>
          </a:xfrm>
          <a:prstGeom prst="rect">
            <a:avLst/>
          </a:prstGeom>
          <a:noFill/>
          <a:ln>
            <a:noFill/>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4_Titel en object">
  <p:cSld name="14_Titel en object">
    <p:spTree>
      <p:nvGrpSpPr>
        <p:cNvPr id="1" name="Shape 197"/>
        <p:cNvGrpSpPr/>
        <p:nvPr/>
      </p:nvGrpSpPr>
      <p:grpSpPr>
        <a:xfrm>
          <a:off x="0" y="0"/>
          <a:ext cx="0" cy="0"/>
          <a:chOff x="0" y="0"/>
          <a:chExt cx="0" cy="0"/>
        </a:xfrm>
      </p:grpSpPr>
      <p:sp>
        <p:nvSpPr>
          <p:cNvPr id="198" name="Google Shape;198;p63"/>
          <p:cNvSpPr txBox="1">
            <a:spLocks noGrp="1"/>
          </p:cNvSpPr>
          <p:nvPr>
            <p:ph type="title"/>
          </p:nvPr>
        </p:nvSpPr>
        <p:spPr>
          <a:xfrm>
            <a:off x="1187926" y="730250"/>
            <a:ext cx="11003280" cy="2651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63"/>
          <p:cNvSpPr txBox="1">
            <a:spLocks noGrp="1"/>
          </p:cNvSpPr>
          <p:nvPr>
            <p:ph type="body" idx="1"/>
          </p:nvPr>
        </p:nvSpPr>
        <p:spPr>
          <a:xfrm>
            <a:off x="1187926" y="3651251"/>
            <a:ext cx="11003280" cy="760146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accent6"/>
              </a:buClr>
              <a:buSzPts val="1800"/>
              <a:buChar char="•"/>
              <a:defRPr/>
            </a:lvl2pPr>
            <a:lvl3pPr marL="1371600" lvl="2" indent="-342900" algn="l">
              <a:lnSpc>
                <a:spcPct val="90000"/>
              </a:lnSpc>
              <a:spcBef>
                <a:spcPts val="500"/>
              </a:spcBef>
              <a:spcAft>
                <a:spcPts val="0"/>
              </a:spcAft>
              <a:buClr>
                <a:schemeClr val="accent6"/>
              </a:buClr>
              <a:buSzPts val="18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0" name="Google Shape;200;p63"/>
          <p:cNvSpPr>
            <a:spLocks noGrp="1"/>
          </p:cNvSpPr>
          <p:nvPr>
            <p:ph type="pic" idx="2"/>
          </p:nvPr>
        </p:nvSpPr>
        <p:spPr>
          <a:xfrm>
            <a:off x="12906862" y="863052"/>
            <a:ext cx="10813622" cy="10813622"/>
          </a:xfrm>
          <a:prstGeom prst="star16">
            <a:avLst>
              <a:gd name="adj" fmla="val 37500"/>
            </a:avLst>
          </a:prstGeom>
          <a:noFill/>
          <a:ln>
            <a:noFill/>
          </a:ln>
        </p:spPr>
      </p:sp>
      <p:pic>
        <p:nvPicPr>
          <p:cNvPr id="201" name="Google Shape;201;p63"/>
          <p:cNvPicPr preferRelativeResize="0"/>
          <p:nvPr/>
        </p:nvPicPr>
        <p:blipFill rotWithShape="1">
          <a:blip r:embed="rId2">
            <a:alphaModFix/>
          </a:blip>
          <a:srcRect/>
          <a:stretch/>
        </p:blipFill>
        <p:spPr>
          <a:xfrm>
            <a:off x="19155907" y="-7253836"/>
            <a:ext cx="12543067" cy="12543067"/>
          </a:xfrm>
          <a:prstGeom prst="rect">
            <a:avLst/>
          </a:prstGeom>
          <a:noFill/>
          <a:ln>
            <a:noFill/>
          </a:ln>
        </p:spPr>
      </p:pic>
      <p:pic>
        <p:nvPicPr>
          <p:cNvPr id="202" name="Google Shape;202;p63"/>
          <p:cNvPicPr preferRelativeResize="0"/>
          <p:nvPr/>
        </p:nvPicPr>
        <p:blipFill rotWithShape="1">
          <a:blip r:embed="rId3">
            <a:alphaModFix/>
          </a:blip>
          <a:srcRect/>
          <a:stretch/>
        </p:blipFill>
        <p:spPr>
          <a:xfrm>
            <a:off x="0" y="11679824"/>
            <a:ext cx="6285594" cy="203302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5_Titel en object">
  <p:cSld name="15_Titel en object">
    <p:spTree>
      <p:nvGrpSpPr>
        <p:cNvPr id="1" name="Shape 203"/>
        <p:cNvGrpSpPr/>
        <p:nvPr/>
      </p:nvGrpSpPr>
      <p:grpSpPr>
        <a:xfrm>
          <a:off x="0" y="0"/>
          <a:ext cx="0" cy="0"/>
          <a:chOff x="0" y="0"/>
          <a:chExt cx="0" cy="0"/>
        </a:xfrm>
      </p:grpSpPr>
      <p:sp>
        <p:nvSpPr>
          <p:cNvPr id="204" name="Google Shape;204;p64"/>
          <p:cNvSpPr txBox="1">
            <a:spLocks noGrp="1"/>
          </p:cNvSpPr>
          <p:nvPr>
            <p:ph type="title"/>
          </p:nvPr>
        </p:nvSpPr>
        <p:spPr>
          <a:xfrm>
            <a:off x="12770326" y="730250"/>
            <a:ext cx="11003280" cy="2651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5" name="Google Shape;205;p64"/>
          <p:cNvSpPr txBox="1">
            <a:spLocks noGrp="1"/>
          </p:cNvSpPr>
          <p:nvPr>
            <p:ph type="body" idx="1"/>
          </p:nvPr>
        </p:nvSpPr>
        <p:spPr>
          <a:xfrm>
            <a:off x="12770326" y="3651251"/>
            <a:ext cx="11003280" cy="760146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accent6"/>
              </a:buClr>
              <a:buSzPts val="1800"/>
              <a:buChar char="•"/>
              <a:defRPr/>
            </a:lvl2pPr>
            <a:lvl3pPr marL="1371600" lvl="2" indent="-342900" algn="l">
              <a:lnSpc>
                <a:spcPct val="90000"/>
              </a:lnSpc>
              <a:spcBef>
                <a:spcPts val="500"/>
              </a:spcBef>
              <a:spcAft>
                <a:spcPts val="0"/>
              </a:spcAft>
              <a:buClr>
                <a:schemeClr val="accent6"/>
              </a:buClr>
              <a:buSzPts val="18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6" name="Google Shape;206;p64"/>
          <p:cNvSpPr>
            <a:spLocks noGrp="1"/>
          </p:cNvSpPr>
          <p:nvPr>
            <p:ph type="pic" idx="2"/>
          </p:nvPr>
        </p:nvSpPr>
        <p:spPr>
          <a:xfrm>
            <a:off x="-2653792" y="-2718349"/>
            <a:ext cx="14046749" cy="14046749"/>
          </a:xfrm>
          <a:prstGeom prst="star16">
            <a:avLst>
              <a:gd name="adj" fmla="val 37500"/>
            </a:avLst>
          </a:prstGeom>
          <a:noFill/>
          <a:ln>
            <a:noFill/>
          </a:ln>
        </p:spPr>
      </p:sp>
      <p:pic>
        <p:nvPicPr>
          <p:cNvPr id="207" name="Google Shape;207;p64"/>
          <p:cNvPicPr preferRelativeResize="0"/>
          <p:nvPr/>
        </p:nvPicPr>
        <p:blipFill rotWithShape="1">
          <a:blip r:embed="rId2">
            <a:alphaModFix/>
          </a:blip>
          <a:srcRect/>
          <a:stretch/>
        </p:blipFill>
        <p:spPr>
          <a:xfrm>
            <a:off x="19133427" y="8441323"/>
            <a:ext cx="12543068" cy="12543068"/>
          </a:xfrm>
          <a:prstGeom prst="rect">
            <a:avLst/>
          </a:prstGeom>
          <a:noFill/>
          <a:ln>
            <a:noFill/>
          </a:ln>
        </p:spPr>
      </p:pic>
      <p:pic>
        <p:nvPicPr>
          <p:cNvPr id="208" name="Google Shape;208;p64"/>
          <p:cNvPicPr preferRelativeResize="0"/>
          <p:nvPr/>
        </p:nvPicPr>
        <p:blipFill rotWithShape="1">
          <a:blip r:embed="rId3">
            <a:alphaModFix/>
          </a:blip>
          <a:srcRect/>
          <a:stretch/>
        </p:blipFill>
        <p:spPr>
          <a:xfrm>
            <a:off x="0" y="11679824"/>
            <a:ext cx="6285594" cy="2033025"/>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6_Titel en object">
  <p:cSld name="16_Titel en object">
    <p:spTree>
      <p:nvGrpSpPr>
        <p:cNvPr id="1" name="Shape 209"/>
        <p:cNvGrpSpPr/>
        <p:nvPr/>
      </p:nvGrpSpPr>
      <p:grpSpPr>
        <a:xfrm>
          <a:off x="0" y="0"/>
          <a:ext cx="0" cy="0"/>
          <a:chOff x="0" y="0"/>
          <a:chExt cx="0" cy="0"/>
        </a:xfrm>
      </p:grpSpPr>
      <p:sp>
        <p:nvSpPr>
          <p:cNvPr id="210" name="Google Shape;210;p65"/>
          <p:cNvSpPr txBox="1">
            <a:spLocks noGrp="1"/>
          </p:cNvSpPr>
          <p:nvPr>
            <p:ph type="title"/>
          </p:nvPr>
        </p:nvSpPr>
        <p:spPr>
          <a:xfrm>
            <a:off x="8923338" y="730250"/>
            <a:ext cx="14668182" cy="2651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1" name="Google Shape;211;p65"/>
          <p:cNvSpPr txBox="1">
            <a:spLocks noGrp="1"/>
          </p:cNvSpPr>
          <p:nvPr>
            <p:ph type="body" idx="1"/>
          </p:nvPr>
        </p:nvSpPr>
        <p:spPr>
          <a:xfrm>
            <a:off x="8923338" y="3651251"/>
            <a:ext cx="14668182" cy="758571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accent6"/>
              </a:buClr>
              <a:buSzPts val="1800"/>
              <a:buChar char="•"/>
              <a:defRPr/>
            </a:lvl2pPr>
            <a:lvl3pPr marL="1371600" lvl="2" indent="-342900" algn="l">
              <a:lnSpc>
                <a:spcPct val="90000"/>
              </a:lnSpc>
              <a:spcBef>
                <a:spcPts val="500"/>
              </a:spcBef>
              <a:spcAft>
                <a:spcPts val="0"/>
              </a:spcAft>
              <a:buClr>
                <a:schemeClr val="accent6"/>
              </a:buClr>
              <a:buSzPts val="18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2" name="Google Shape;212;p65"/>
          <p:cNvSpPr>
            <a:spLocks noGrp="1"/>
          </p:cNvSpPr>
          <p:nvPr>
            <p:ph type="pic" idx="2"/>
          </p:nvPr>
        </p:nvSpPr>
        <p:spPr>
          <a:xfrm>
            <a:off x="0" y="-37324"/>
            <a:ext cx="8923338" cy="13753324"/>
          </a:xfrm>
          <a:prstGeom prst="rect">
            <a:avLst/>
          </a:prstGeom>
          <a:noFill/>
          <a:ln>
            <a:noFill/>
          </a:ln>
        </p:spPr>
      </p:sp>
      <p:pic>
        <p:nvPicPr>
          <p:cNvPr id="213" name="Google Shape;213;p65"/>
          <p:cNvPicPr preferRelativeResize="0"/>
          <p:nvPr/>
        </p:nvPicPr>
        <p:blipFill rotWithShape="1">
          <a:blip r:embed="rId2">
            <a:alphaModFix/>
          </a:blip>
          <a:srcRect/>
          <a:stretch/>
        </p:blipFill>
        <p:spPr>
          <a:xfrm>
            <a:off x="18527128" y="11795634"/>
            <a:ext cx="4845009" cy="756157"/>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7_Titel en object">
  <p:cSld name="17_Titel en object">
    <p:spTree>
      <p:nvGrpSpPr>
        <p:cNvPr id="1" name="Shape 214"/>
        <p:cNvGrpSpPr/>
        <p:nvPr/>
      </p:nvGrpSpPr>
      <p:grpSpPr>
        <a:xfrm>
          <a:off x="0" y="0"/>
          <a:ext cx="0" cy="0"/>
          <a:chOff x="0" y="0"/>
          <a:chExt cx="0" cy="0"/>
        </a:xfrm>
      </p:grpSpPr>
      <p:sp>
        <p:nvSpPr>
          <p:cNvPr id="215" name="Google Shape;215;p66"/>
          <p:cNvSpPr txBox="1">
            <a:spLocks noGrp="1"/>
          </p:cNvSpPr>
          <p:nvPr>
            <p:ph type="title"/>
          </p:nvPr>
        </p:nvSpPr>
        <p:spPr>
          <a:xfrm>
            <a:off x="10342880" y="730251"/>
            <a:ext cx="13248640" cy="20129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6" name="Google Shape;216;p66"/>
          <p:cNvSpPr txBox="1">
            <a:spLocks noGrp="1"/>
          </p:cNvSpPr>
          <p:nvPr>
            <p:ph type="body" idx="1"/>
          </p:nvPr>
        </p:nvSpPr>
        <p:spPr>
          <a:xfrm>
            <a:off x="10342880" y="3246120"/>
            <a:ext cx="13248640" cy="93056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accent6"/>
              </a:buClr>
              <a:buSzPts val="1800"/>
              <a:buChar char="•"/>
              <a:defRPr/>
            </a:lvl2pPr>
            <a:lvl3pPr marL="1371600" lvl="2" indent="-342900" algn="l">
              <a:lnSpc>
                <a:spcPct val="90000"/>
              </a:lnSpc>
              <a:spcBef>
                <a:spcPts val="500"/>
              </a:spcBef>
              <a:spcAft>
                <a:spcPts val="0"/>
              </a:spcAft>
              <a:buClr>
                <a:schemeClr val="accent6"/>
              </a:buClr>
              <a:buSzPts val="18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17" name="Google Shape;217;p66"/>
          <p:cNvPicPr preferRelativeResize="0"/>
          <p:nvPr/>
        </p:nvPicPr>
        <p:blipFill rotWithShape="1">
          <a:blip r:embed="rId2">
            <a:alphaModFix/>
          </a:blip>
          <a:srcRect/>
          <a:stretch/>
        </p:blipFill>
        <p:spPr>
          <a:xfrm>
            <a:off x="1057275" y="11795634"/>
            <a:ext cx="4845009" cy="756157"/>
          </a:xfrm>
          <a:prstGeom prst="rect">
            <a:avLst/>
          </a:prstGeom>
          <a:noFill/>
          <a:ln>
            <a:noFill/>
          </a:ln>
        </p:spPr>
      </p:pic>
      <p:pic>
        <p:nvPicPr>
          <p:cNvPr id="218" name="Google Shape;218;p66"/>
          <p:cNvPicPr preferRelativeResize="0"/>
          <p:nvPr/>
        </p:nvPicPr>
        <p:blipFill rotWithShape="1">
          <a:blip r:embed="rId3">
            <a:alphaModFix/>
          </a:blip>
          <a:srcRect/>
          <a:stretch/>
        </p:blipFill>
        <p:spPr>
          <a:xfrm>
            <a:off x="1057275" y="951557"/>
            <a:ext cx="1693718" cy="1317336"/>
          </a:xfrm>
          <a:prstGeom prst="rect">
            <a:avLst/>
          </a:prstGeom>
          <a:noFill/>
          <a:ln>
            <a:noFill/>
          </a:ln>
        </p:spPr>
      </p:pic>
      <p:sp>
        <p:nvSpPr>
          <p:cNvPr id="219" name="Google Shape;219;p66"/>
          <p:cNvSpPr>
            <a:spLocks noGrp="1"/>
          </p:cNvSpPr>
          <p:nvPr>
            <p:ph type="pic" idx="2"/>
          </p:nvPr>
        </p:nvSpPr>
        <p:spPr>
          <a:xfrm>
            <a:off x="1057275" y="3246120"/>
            <a:ext cx="8452485" cy="8092440"/>
          </a:xfrm>
          <a:prstGeom prst="rect">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9_Titel en object">
  <p:cSld name="19_Titel en object">
    <p:spTree>
      <p:nvGrpSpPr>
        <p:cNvPr id="1" name="Shape 220"/>
        <p:cNvGrpSpPr/>
        <p:nvPr/>
      </p:nvGrpSpPr>
      <p:grpSpPr>
        <a:xfrm>
          <a:off x="0" y="0"/>
          <a:ext cx="0" cy="0"/>
          <a:chOff x="0" y="0"/>
          <a:chExt cx="0" cy="0"/>
        </a:xfrm>
      </p:grpSpPr>
      <p:sp>
        <p:nvSpPr>
          <p:cNvPr id="221" name="Google Shape;221;p67"/>
          <p:cNvSpPr/>
          <p:nvPr/>
        </p:nvSpPr>
        <p:spPr>
          <a:xfrm>
            <a:off x="0" y="0"/>
            <a:ext cx="24382413" cy="13716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285">
              <a:solidFill>
                <a:schemeClr val="lt1"/>
              </a:solidFill>
              <a:latin typeface="Arial"/>
              <a:ea typeface="Arial"/>
              <a:cs typeface="Arial"/>
              <a:sym typeface="Arial"/>
            </a:endParaRPr>
          </a:p>
        </p:txBody>
      </p:sp>
      <p:pic>
        <p:nvPicPr>
          <p:cNvPr id="222" name="Google Shape;222;p67"/>
          <p:cNvPicPr preferRelativeResize="0"/>
          <p:nvPr/>
        </p:nvPicPr>
        <p:blipFill rotWithShape="1">
          <a:blip r:embed="rId2">
            <a:alphaModFix/>
          </a:blip>
          <a:srcRect/>
          <a:stretch/>
        </p:blipFill>
        <p:spPr>
          <a:xfrm>
            <a:off x="1057275" y="11795634"/>
            <a:ext cx="4845009" cy="756157"/>
          </a:xfrm>
          <a:prstGeom prst="rect">
            <a:avLst/>
          </a:prstGeom>
          <a:noFill/>
          <a:ln>
            <a:noFill/>
          </a:ln>
        </p:spPr>
      </p:pic>
      <p:pic>
        <p:nvPicPr>
          <p:cNvPr id="223" name="Google Shape;223;p67"/>
          <p:cNvPicPr preferRelativeResize="0"/>
          <p:nvPr/>
        </p:nvPicPr>
        <p:blipFill rotWithShape="1">
          <a:blip r:embed="rId3">
            <a:alphaModFix/>
          </a:blip>
          <a:srcRect/>
          <a:stretch/>
        </p:blipFill>
        <p:spPr>
          <a:xfrm>
            <a:off x="9315823" y="4627562"/>
            <a:ext cx="5750766" cy="4460875"/>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0_Titel en object">
  <p:cSld name="20_Titel en object">
    <p:spTree>
      <p:nvGrpSpPr>
        <p:cNvPr id="1" name="Shape 224"/>
        <p:cNvGrpSpPr/>
        <p:nvPr/>
      </p:nvGrpSpPr>
      <p:grpSpPr>
        <a:xfrm>
          <a:off x="0" y="0"/>
          <a:ext cx="0" cy="0"/>
          <a:chOff x="0" y="0"/>
          <a:chExt cx="0" cy="0"/>
        </a:xfrm>
      </p:grpSpPr>
      <p:sp>
        <p:nvSpPr>
          <p:cNvPr id="225" name="Google Shape;225;p68"/>
          <p:cNvSpPr/>
          <p:nvPr/>
        </p:nvSpPr>
        <p:spPr>
          <a:xfrm>
            <a:off x="0" y="0"/>
            <a:ext cx="24382413" cy="13716000"/>
          </a:xfrm>
          <a:prstGeom prst="rect">
            <a:avLst/>
          </a:prstGeom>
          <a:solidFill>
            <a:srgbClr val="FFCC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285">
              <a:solidFill>
                <a:schemeClr val="lt1"/>
              </a:solidFill>
              <a:latin typeface="Arial"/>
              <a:ea typeface="Arial"/>
              <a:cs typeface="Arial"/>
              <a:sym typeface="Arial"/>
            </a:endParaRPr>
          </a:p>
        </p:txBody>
      </p:sp>
      <p:pic>
        <p:nvPicPr>
          <p:cNvPr id="226" name="Google Shape;226;p68"/>
          <p:cNvPicPr preferRelativeResize="0"/>
          <p:nvPr/>
        </p:nvPicPr>
        <p:blipFill rotWithShape="1">
          <a:blip r:embed="rId2">
            <a:alphaModFix/>
          </a:blip>
          <a:srcRect/>
          <a:stretch/>
        </p:blipFill>
        <p:spPr>
          <a:xfrm>
            <a:off x="1057275" y="11795634"/>
            <a:ext cx="4845009" cy="756157"/>
          </a:xfrm>
          <a:prstGeom prst="rect">
            <a:avLst/>
          </a:prstGeom>
          <a:noFill/>
          <a:ln>
            <a:noFill/>
          </a:ln>
        </p:spPr>
      </p:pic>
      <p:pic>
        <p:nvPicPr>
          <p:cNvPr id="227" name="Google Shape;227;p68"/>
          <p:cNvPicPr preferRelativeResize="0"/>
          <p:nvPr/>
        </p:nvPicPr>
        <p:blipFill rotWithShape="1">
          <a:blip r:embed="rId3">
            <a:alphaModFix/>
          </a:blip>
          <a:srcRect/>
          <a:stretch/>
        </p:blipFill>
        <p:spPr>
          <a:xfrm>
            <a:off x="9315823" y="4627562"/>
            <a:ext cx="5750766" cy="4460875"/>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1_Titel en object">
  <p:cSld name="21_Titel en object">
    <p:spTree>
      <p:nvGrpSpPr>
        <p:cNvPr id="1" name="Shape 228"/>
        <p:cNvGrpSpPr/>
        <p:nvPr/>
      </p:nvGrpSpPr>
      <p:grpSpPr>
        <a:xfrm>
          <a:off x="0" y="0"/>
          <a:ext cx="0" cy="0"/>
          <a:chOff x="0" y="0"/>
          <a:chExt cx="0" cy="0"/>
        </a:xfrm>
      </p:grpSpPr>
      <p:sp>
        <p:nvSpPr>
          <p:cNvPr id="229" name="Google Shape;229;p69"/>
          <p:cNvSpPr/>
          <p:nvPr/>
        </p:nvSpPr>
        <p:spPr>
          <a:xfrm>
            <a:off x="0" y="0"/>
            <a:ext cx="24382413" cy="1371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285">
              <a:solidFill>
                <a:schemeClr val="lt1"/>
              </a:solidFill>
              <a:latin typeface="Arial"/>
              <a:ea typeface="Arial"/>
              <a:cs typeface="Arial"/>
              <a:sym typeface="Arial"/>
            </a:endParaRPr>
          </a:p>
        </p:txBody>
      </p:sp>
      <p:pic>
        <p:nvPicPr>
          <p:cNvPr id="230" name="Google Shape;230;p69"/>
          <p:cNvPicPr preferRelativeResize="0"/>
          <p:nvPr/>
        </p:nvPicPr>
        <p:blipFill rotWithShape="1">
          <a:blip r:embed="rId2">
            <a:alphaModFix/>
          </a:blip>
          <a:srcRect/>
          <a:stretch/>
        </p:blipFill>
        <p:spPr>
          <a:xfrm>
            <a:off x="7043479" y="6054598"/>
            <a:ext cx="10295454" cy="1606804"/>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3_Titel en object">
  <p:cSld name="23_Titel en object">
    <p:spTree>
      <p:nvGrpSpPr>
        <p:cNvPr id="1" name="Shape 231"/>
        <p:cNvGrpSpPr/>
        <p:nvPr/>
      </p:nvGrpSpPr>
      <p:grpSpPr>
        <a:xfrm>
          <a:off x="0" y="0"/>
          <a:ext cx="0" cy="0"/>
          <a:chOff x="0" y="0"/>
          <a:chExt cx="0" cy="0"/>
        </a:xfrm>
      </p:grpSpPr>
      <p:pic>
        <p:nvPicPr>
          <p:cNvPr id="232" name="Google Shape;232;p70"/>
          <p:cNvPicPr preferRelativeResize="0"/>
          <p:nvPr/>
        </p:nvPicPr>
        <p:blipFill rotWithShape="1">
          <a:blip r:embed="rId2">
            <a:alphaModFix/>
          </a:blip>
          <a:srcRect/>
          <a:stretch/>
        </p:blipFill>
        <p:spPr>
          <a:xfrm>
            <a:off x="14675457" y="8885050"/>
            <a:ext cx="2887028" cy="2887028"/>
          </a:xfrm>
          <a:prstGeom prst="rect">
            <a:avLst/>
          </a:prstGeom>
          <a:noFill/>
          <a:ln>
            <a:noFill/>
          </a:ln>
        </p:spPr>
      </p:pic>
      <p:pic>
        <p:nvPicPr>
          <p:cNvPr id="233" name="Google Shape;233;p70"/>
          <p:cNvPicPr preferRelativeResize="0"/>
          <p:nvPr/>
        </p:nvPicPr>
        <p:blipFill rotWithShape="1">
          <a:blip r:embed="rId3">
            <a:alphaModFix/>
          </a:blip>
          <a:srcRect/>
          <a:stretch/>
        </p:blipFill>
        <p:spPr>
          <a:xfrm>
            <a:off x="10519093" y="8885050"/>
            <a:ext cx="2887028" cy="2887028"/>
          </a:xfrm>
          <a:prstGeom prst="rect">
            <a:avLst/>
          </a:prstGeom>
          <a:noFill/>
          <a:ln>
            <a:noFill/>
          </a:ln>
        </p:spPr>
      </p:pic>
      <p:pic>
        <p:nvPicPr>
          <p:cNvPr id="234" name="Google Shape;234;p70"/>
          <p:cNvPicPr preferRelativeResize="0"/>
          <p:nvPr/>
        </p:nvPicPr>
        <p:blipFill rotWithShape="1">
          <a:blip r:embed="rId4">
            <a:alphaModFix/>
          </a:blip>
          <a:srcRect/>
          <a:stretch/>
        </p:blipFill>
        <p:spPr>
          <a:xfrm>
            <a:off x="6362729" y="8885050"/>
            <a:ext cx="2887028" cy="2887028"/>
          </a:xfrm>
          <a:prstGeom prst="rect">
            <a:avLst/>
          </a:prstGeom>
          <a:noFill/>
          <a:ln>
            <a:noFill/>
          </a:ln>
        </p:spPr>
      </p:pic>
      <p:pic>
        <p:nvPicPr>
          <p:cNvPr id="235" name="Google Shape;235;p70"/>
          <p:cNvPicPr preferRelativeResize="0"/>
          <p:nvPr/>
        </p:nvPicPr>
        <p:blipFill rotWithShape="1">
          <a:blip r:embed="rId5">
            <a:alphaModFix/>
          </a:blip>
          <a:srcRect/>
          <a:stretch/>
        </p:blipFill>
        <p:spPr>
          <a:xfrm>
            <a:off x="2408781" y="9247608"/>
            <a:ext cx="2482196" cy="2161912"/>
          </a:xfrm>
          <a:prstGeom prst="rect">
            <a:avLst/>
          </a:prstGeom>
          <a:noFill/>
          <a:ln>
            <a:noFill/>
          </a:ln>
        </p:spPr>
      </p:pic>
      <p:pic>
        <p:nvPicPr>
          <p:cNvPr id="236" name="Google Shape;236;p70"/>
          <p:cNvPicPr preferRelativeResize="0"/>
          <p:nvPr/>
        </p:nvPicPr>
        <p:blipFill rotWithShape="1">
          <a:blip r:embed="rId6">
            <a:alphaModFix/>
          </a:blip>
          <a:srcRect/>
          <a:stretch/>
        </p:blipFill>
        <p:spPr>
          <a:xfrm>
            <a:off x="18831821" y="4936505"/>
            <a:ext cx="2887028" cy="2887028"/>
          </a:xfrm>
          <a:prstGeom prst="rect">
            <a:avLst/>
          </a:prstGeom>
          <a:noFill/>
          <a:ln>
            <a:noFill/>
          </a:ln>
        </p:spPr>
      </p:pic>
      <p:pic>
        <p:nvPicPr>
          <p:cNvPr id="237" name="Google Shape;237;p70"/>
          <p:cNvPicPr preferRelativeResize="0"/>
          <p:nvPr/>
        </p:nvPicPr>
        <p:blipFill rotWithShape="1">
          <a:blip r:embed="rId7">
            <a:alphaModFix/>
          </a:blip>
          <a:srcRect/>
          <a:stretch/>
        </p:blipFill>
        <p:spPr>
          <a:xfrm>
            <a:off x="15183319" y="5387660"/>
            <a:ext cx="1871304" cy="1984718"/>
          </a:xfrm>
          <a:prstGeom prst="rect">
            <a:avLst/>
          </a:prstGeom>
          <a:noFill/>
          <a:ln>
            <a:noFill/>
          </a:ln>
        </p:spPr>
      </p:pic>
      <p:pic>
        <p:nvPicPr>
          <p:cNvPr id="238" name="Google Shape;238;p70"/>
          <p:cNvPicPr preferRelativeResize="0"/>
          <p:nvPr/>
        </p:nvPicPr>
        <p:blipFill rotWithShape="1">
          <a:blip r:embed="rId8">
            <a:alphaModFix/>
          </a:blip>
          <a:srcRect/>
          <a:stretch/>
        </p:blipFill>
        <p:spPr>
          <a:xfrm>
            <a:off x="10519093" y="4936505"/>
            <a:ext cx="2887028" cy="2887028"/>
          </a:xfrm>
          <a:prstGeom prst="rect">
            <a:avLst/>
          </a:prstGeom>
          <a:noFill/>
          <a:ln>
            <a:noFill/>
          </a:ln>
        </p:spPr>
      </p:pic>
      <p:pic>
        <p:nvPicPr>
          <p:cNvPr id="239" name="Google Shape;239;p70"/>
          <p:cNvPicPr preferRelativeResize="0"/>
          <p:nvPr/>
        </p:nvPicPr>
        <p:blipFill rotWithShape="1">
          <a:blip r:embed="rId9">
            <a:alphaModFix/>
          </a:blip>
          <a:srcRect/>
          <a:stretch/>
        </p:blipFill>
        <p:spPr>
          <a:xfrm>
            <a:off x="6362729" y="4936505"/>
            <a:ext cx="2887028" cy="2887028"/>
          </a:xfrm>
          <a:prstGeom prst="rect">
            <a:avLst/>
          </a:prstGeom>
          <a:noFill/>
          <a:ln>
            <a:noFill/>
          </a:ln>
        </p:spPr>
      </p:pic>
      <p:pic>
        <p:nvPicPr>
          <p:cNvPr id="240" name="Google Shape;240;p70"/>
          <p:cNvPicPr preferRelativeResize="0"/>
          <p:nvPr/>
        </p:nvPicPr>
        <p:blipFill rotWithShape="1">
          <a:blip r:embed="rId10">
            <a:alphaModFix/>
          </a:blip>
          <a:srcRect/>
          <a:stretch/>
        </p:blipFill>
        <p:spPr>
          <a:xfrm>
            <a:off x="2206365" y="4936505"/>
            <a:ext cx="2887028" cy="2887028"/>
          </a:xfrm>
          <a:prstGeom prst="rect">
            <a:avLst/>
          </a:prstGeom>
          <a:noFill/>
          <a:ln>
            <a:noFill/>
          </a:ln>
        </p:spPr>
      </p:pic>
      <p:pic>
        <p:nvPicPr>
          <p:cNvPr id="241" name="Google Shape;241;p70"/>
          <p:cNvPicPr preferRelativeResize="0"/>
          <p:nvPr/>
        </p:nvPicPr>
        <p:blipFill rotWithShape="1">
          <a:blip r:embed="rId11">
            <a:alphaModFix/>
          </a:blip>
          <a:srcRect/>
          <a:stretch/>
        </p:blipFill>
        <p:spPr>
          <a:xfrm>
            <a:off x="18987842" y="1220618"/>
            <a:ext cx="2574986" cy="2421712"/>
          </a:xfrm>
          <a:prstGeom prst="rect">
            <a:avLst/>
          </a:prstGeom>
          <a:noFill/>
          <a:ln>
            <a:noFill/>
          </a:ln>
        </p:spPr>
      </p:pic>
      <p:pic>
        <p:nvPicPr>
          <p:cNvPr id="242" name="Google Shape;242;p70"/>
          <p:cNvPicPr preferRelativeResize="0"/>
          <p:nvPr/>
        </p:nvPicPr>
        <p:blipFill rotWithShape="1">
          <a:blip r:embed="rId12">
            <a:alphaModFix/>
          </a:blip>
          <a:srcRect/>
          <a:stretch/>
        </p:blipFill>
        <p:spPr>
          <a:xfrm>
            <a:off x="14885607" y="1431079"/>
            <a:ext cx="2466728" cy="2000790"/>
          </a:xfrm>
          <a:prstGeom prst="rect">
            <a:avLst/>
          </a:prstGeom>
          <a:noFill/>
          <a:ln>
            <a:noFill/>
          </a:ln>
        </p:spPr>
      </p:pic>
      <p:pic>
        <p:nvPicPr>
          <p:cNvPr id="243" name="Google Shape;243;p70"/>
          <p:cNvPicPr preferRelativeResize="0"/>
          <p:nvPr/>
        </p:nvPicPr>
        <p:blipFill rotWithShape="1">
          <a:blip r:embed="rId13">
            <a:alphaModFix/>
          </a:blip>
          <a:srcRect/>
          <a:stretch/>
        </p:blipFill>
        <p:spPr>
          <a:xfrm>
            <a:off x="10519093" y="987960"/>
            <a:ext cx="2887028" cy="2887028"/>
          </a:xfrm>
          <a:prstGeom prst="rect">
            <a:avLst/>
          </a:prstGeom>
          <a:noFill/>
          <a:ln>
            <a:noFill/>
          </a:ln>
        </p:spPr>
      </p:pic>
      <p:pic>
        <p:nvPicPr>
          <p:cNvPr id="244" name="Google Shape;244;p70"/>
          <p:cNvPicPr preferRelativeResize="0"/>
          <p:nvPr/>
        </p:nvPicPr>
        <p:blipFill rotWithShape="1">
          <a:blip r:embed="rId14">
            <a:alphaModFix/>
          </a:blip>
          <a:srcRect/>
          <a:stretch/>
        </p:blipFill>
        <p:spPr>
          <a:xfrm>
            <a:off x="6362729" y="987960"/>
            <a:ext cx="2887028" cy="2887028"/>
          </a:xfrm>
          <a:prstGeom prst="rect">
            <a:avLst/>
          </a:prstGeom>
          <a:noFill/>
          <a:ln>
            <a:noFill/>
          </a:ln>
        </p:spPr>
      </p:pic>
      <p:pic>
        <p:nvPicPr>
          <p:cNvPr id="245" name="Google Shape;245;p70"/>
          <p:cNvPicPr preferRelativeResize="0"/>
          <p:nvPr/>
        </p:nvPicPr>
        <p:blipFill rotWithShape="1">
          <a:blip r:embed="rId15">
            <a:alphaModFix/>
          </a:blip>
          <a:srcRect/>
          <a:stretch/>
        </p:blipFill>
        <p:spPr>
          <a:xfrm>
            <a:off x="2206365" y="987960"/>
            <a:ext cx="2887028" cy="2887028"/>
          </a:xfrm>
          <a:prstGeom prst="rect">
            <a:avLst/>
          </a:prstGeom>
          <a:noFill/>
          <a:ln>
            <a:noFill/>
          </a:ln>
        </p:spPr>
      </p:pic>
      <p:pic>
        <p:nvPicPr>
          <p:cNvPr id="246" name="Google Shape;246;p70"/>
          <p:cNvPicPr preferRelativeResize="0"/>
          <p:nvPr/>
        </p:nvPicPr>
        <p:blipFill rotWithShape="1">
          <a:blip r:embed="rId16">
            <a:alphaModFix/>
          </a:blip>
          <a:srcRect/>
          <a:stretch/>
        </p:blipFill>
        <p:spPr>
          <a:xfrm>
            <a:off x="13891159" y="12134504"/>
            <a:ext cx="91440" cy="45720"/>
          </a:xfrm>
          <a:prstGeom prst="rect">
            <a:avLst/>
          </a:prstGeom>
          <a:noFill/>
          <a:ln>
            <a:noFill/>
          </a:ln>
        </p:spPr>
      </p:pic>
      <p:sp>
        <p:nvSpPr>
          <p:cNvPr id="247" name="Google Shape;247;p70"/>
          <p:cNvSpPr txBox="1"/>
          <p:nvPr/>
        </p:nvSpPr>
        <p:spPr>
          <a:xfrm>
            <a:off x="2206366" y="3905339"/>
            <a:ext cx="2887028"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3000">
                <a:solidFill>
                  <a:schemeClr val="dk1"/>
                </a:solidFill>
                <a:latin typeface="Arial"/>
                <a:ea typeface="Arial"/>
                <a:cs typeface="Arial"/>
                <a:sym typeface="Arial"/>
              </a:rPr>
              <a:t>Vacature</a:t>
            </a:r>
            <a:endParaRPr/>
          </a:p>
        </p:txBody>
      </p:sp>
      <p:sp>
        <p:nvSpPr>
          <p:cNvPr id="248" name="Google Shape;248;p70"/>
          <p:cNvSpPr txBox="1"/>
          <p:nvPr/>
        </p:nvSpPr>
        <p:spPr>
          <a:xfrm>
            <a:off x="5886596" y="3905339"/>
            <a:ext cx="3839296"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3000">
                <a:solidFill>
                  <a:schemeClr val="dk1"/>
                </a:solidFill>
                <a:latin typeface="Arial"/>
                <a:ea typeface="Arial"/>
                <a:cs typeface="Arial"/>
                <a:sym typeface="Arial"/>
              </a:rPr>
              <a:t>Tijdsregistratie app</a:t>
            </a:r>
            <a:endParaRPr/>
          </a:p>
        </p:txBody>
      </p:sp>
      <p:sp>
        <p:nvSpPr>
          <p:cNvPr id="249" name="Google Shape;249;p70"/>
          <p:cNvSpPr txBox="1"/>
          <p:nvPr/>
        </p:nvSpPr>
        <p:spPr>
          <a:xfrm>
            <a:off x="10022176" y="3905339"/>
            <a:ext cx="3839296"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3000">
                <a:solidFill>
                  <a:schemeClr val="dk1"/>
                </a:solidFill>
                <a:latin typeface="Arial"/>
                <a:ea typeface="Arial"/>
                <a:cs typeface="Arial"/>
                <a:sym typeface="Arial"/>
              </a:rPr>
              <a:t>Schrijf je in</a:t>
            </a:r>
            <a:endParaRPr/>
          </a:p>
        </p:txBody>
      </p:sp>
      <p:sp>
        <p:nvSpPr>
          <p:cNvPr id="250" name="Google Shape;250;p70"/>
          <p:cNvSpPr txBox="1"/>
          <p:nvPr/>
        </p:nvSpPr>
        <p:spPr>
          <a:xfrm>
            <a:off x="14199323" y="3905339"/>
            <a:ext cx="3839296"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3000">
                <a:solidFill>
                  <a:schemeClr val="dk1"/>
                </a:solidFill>
                <a:latin typeface="Arial"/>
                <a:ea typeface="Arial"/>
                <a:cs typeface="Arial"/>
                <a:sym typeface="Arial"/>
              </a:rPr>
              <a:t>Rapport beoordeling</a:t>
            </a:r>
            <a:endParaRPr/>
          </a:p>
        </p:txBody>
      </p:sp>
      <p:sp>
        <p:nvSpPr>
          <p:cNvPr id="251" name="Google Shape;251;p70"/>
          <p:cNvSpPr txBox="1"/>
          <p:nvPr/>
        </p:nvSpPr>
        <p:spPr>
          <a:xfrm>
            <a:off x="18355687" y="3905339"/>
            <a:ext cx="3839296"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3000">
                <a:solidFill>
                  <a:schemeClr val="dk1"/>
                </a:solidFill>
                <a:latin typeface="Arial"/>
                <a:ea typeface="Arial"/>
                <a:cs typeface="Arial"/>
                <a:sym typeface="Arial"/>
              </a:rPr>
              <a:t>Projectenkaart</a:t>
            </a:r>
            <a:endParaRPr/>
          </a:p>
        </p:txBody>
      </p:sp>
      <p:sp>
        <p:nvSpPr>
          <p:cNvPr id="252" name="Google Shape;252;p70"/>
          <p:cNvSpPr txBox="1"/>
          <p:nvPr/>
        </p:nvSpPr>
        <p:spPr>
          <a:xfrm>
            <a:off x="2206366" y="7999357"/>
            <a:ext cx="2887028"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3000">
                <a:solidFill>
                  <a:schemeClr val="dk1"/>
                </a:solidFill>
                <a:latin typeface="Arial"/>
                <a:ea typeface="Arial"/>
                <a:cs typeface="Arial"/>
                <a:sym typeface="Arial"/>
              </a:rPr>
              <a:t>Organisaties</a:t>
            </a:r>
            <a:endParaRPr/>
          </a:p>
        </p:txBody>
      </p:sp>
      <p:sp>
        <p:nvSpPr>
          <p:cNvPr id="253" name="Google Shape;253;p70"/>
          <p:cNvSpPr txBox="1"/>
          <p:nvPr/>
        </p:nvSpPr>
        <p:spPr>
          <a:xfrm>
            <a:off x="5886596" y="7999357"/>
            <a:ext cx="3839296"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3000">
                <a:solidFill>
                  <a:schemeClr val="dk1"/>
                </a:solidFill>
                <a:latin typeface="Arial"/>
                <a:ea typeface="Arial"/>
                <a:cs typeface="Arial"/>
                <a:sym typeface="Arial"/>
              </a:rPr>
              <a:t>Oproep</a:t>
            </a:r>
            <a:endParaRPr/>
          </a:p>
        </p:txBody>
      </p:sp>
      <p:sp>
        <p:nvSpPr>
          <p:cNvPr id="254" name="Google Shape;254;p70"/>
          <p:cNvSpPr txBox="1"/>
          <p:nvPr/>
        </p:nvSpPr>
        <p:spPr>
          <a:xfrm>
            <a:off x="10022176" y="7999357"/>
            <a:ext cx="3839296"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3000">
                <a:solidFill>
                  <a:schemeClr val="dk1"/>
                </a:solidFill>
                <a:latin typeface="Arial"/>
                <a:ea typeface="Arial"/>
                <a:cs typeface="Arial"/>
                <a:sym typeface="Arial"/>
              </a:rPr>
              <a:t>Nieuwsartikels</a:t>
            </a:r>
            <a:endParaRPr/>
          </a:p>
        </p:txBody>
      </p:sp>
      <p:sp>
        <p:nvSpPr>
          <p:cNvPr id="255" name="Google Shape;255;p70"/>
          <p:cNvSpPr txBox="1"/>
          <p:nvPr/>
        </p:nvSpPr>
        <p:spPr>
          <a:xfrm>
            <a:off x="14199323" y="7999357"/>
            <a:ext cx="3839296"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3000">
                <a:solidFill>
                  <a:schemeClr val="dk1"/>
                </a:solidFill>
                <a:latin typeface="Arial"/>
                <a:ea typeface="Arial"/>
                <a:cs typeface="Arial"/>
                <a:sym typeface="Arial"/>
              </a:rPr>
              <a:t>Neem deel aan</a:t>
            </a:r>
            <a:endParaRPr/>
          </a:p>
        </p:txBody>
      </p:sp>
      <p:sp>
        <p:nvSpPr>
          <p:cNvPr id="256" name="Google Shape;256;p70"/>
          <p:cNvSpPr txBox="1"/>
          <p:nvPr/>
        </p:nvSpPr>
        <p:spPr>
          <a:xfrm>
            <a:off x="18355687" y="7999357"/>
            <a:ext cx="3839296"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3000">
                <a:solidFill>
                  <a:schemeClr val="dk1"/>
                </a:solidFill>
                <a:latin typeface="Arial"/>
                <a:ea typeface="Arial"/>
                <a:cs typeface="Arial"/>
                <a:sym typeface="Arial"/>
              </a:rPr>
              <a:t>Kostprijs</a:t>
            </a:r>
            <a:endParaRPr/>
          </a:p>
        </p:txBody>
      </p:sp>
      <p:sp>
        <p:nvSpPr>
          <p:cNvPr id="257" name="Google Shape;257;p70"/>
          <p:cNvSpPr txBox="1"/>
          <p:nvPr/>
        </p:nvSpPr>
        <p:spPr>
          <a:xfrm>
            <a:off x="1751015" y="11781648"/>
            <a:ext cx="3797730"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3000">
                <a:solidFill>
                  <a:schemeClr val="dk1"/>
                </a:solidFill>
                <a:latin typeface="Arial"/>
                <a:ea typeface="Arial"/>
                <a:cs typeface="Arial"/>
                <a:sym typeface="Arial"/>
              </a:rPr>
              <a:t>Ingediende projectvoorstellen</a:t>
            </a:r>
            <a:endParaRPr/>
          </a:p>
        </p:txBody>
      </p:sp>
      <p:sp>
        <p:nvSpPr>
          <p:cNvPr id="258" name="Google Shape;258;p70"/>
          <p:cNvSpPr txBox="1"/>
          <p:nvPr/>
        </p:nvSpPr>
        <p:spPr>
          <a:xfrm>
            <a:off x="5886596" y="11781648"/>
            <a:ext cx="3839296"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3000">
                <a:solidFill>
                  <a:schemeClr val="dk1"/>
                </a:solidFill>
                <a:latin typeface="Arial"/>
                <a:ea typeface="Arial"/>
                <a:cs typeface="Arial"/>
                <a:sym typeface="Arial"/>
              </a:rPr>
              <a:t>Goedgekeurde projecten</a:t>
            </a:r>
            <a:endParaRPr/>
          </a:p>
        </p:txBody>
      </p:sp>
      <p:sp>
        <p:nvSpPr>
          <p:cNvPr id="259" name="Google Shape;259;p70"/>
          <p:cNvSpPr txBox="1"/>
          <p:nvPr/>
        </p:nvSpPr>
        <p:spPr>
          <a:xfrm>
            <a:off x="10022176" y="11781648"/>
            <a:ext cx="3839296"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3000">
                <a:solidFill>
                  <a:schemeClr val="dk1"/>
                </a:solidFill>
                <a:latin typeface="Arial"/>
                <a:ea typeface="Arial"/>
                <a:cs typeface="Arial"/>
                <a:sym typeface="Arial"/>
              </a:rPr>
              <a:t>ESF-applicatie</a:t>
            </a:r>
            <a:endParaRPr/>
          </a:p>
        </p:txBody>
      </p:sp>
      <p:sp>
        <p:nvSpPr>
          <p:cNvPr id="260" name="Google Shape;260;p70"/>
          <p:cNvSpPr txBox="1"/>
          <p:nvPr/>
        </p:nvSpPr>
        <p:spPr>
          <a:xfrm>
            <a:off x="14199323" y="11781648"/>
            <a:ext cx="3839296"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3000">
                <a:solidFill>
                  <a:schemeClr val="dk1"/>
                </a:solidFill>
                <a:latin typeface="Arial"/>
                <a:ea typeface="Arial"/>
                <a:cs typeface="Arial"/>
                <a:sym typeface="Arial"/>
              </a:rPr>
              <a:t>Deelnemer</a:t>
            </a:r>
            <a:endParaRPr/>
          </a:p>
          <a:p>
            <a:pPr marL="0" marR="0" lvl="0" indent="0" algn="ctr" rtl="0">
              <a:spcBef>
                <a:spcPts val="0"/>
              </a:spcBef>
              <a:spcAft>
                <a:spcPts val="0"/>
              </a:spcAft>
              <a:buNone/>
            </a:pPr>
            <a:r>
              <a:rPr lang="nl-NL" sz="3000">
                <a:solidFill>
                  <a:schemeClr val="dk1"/>
                </a:solidFill>
                <a:latin typeface="Arial"/>
                <a:ea typeface="Arial"/>
                <a:cs typeface="Arial"/>
                <a:sym typeface="Arial"/>
              </a:rPr>
              <a:t>Gebruiker</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5_Titel en object">
  <p:cSld name="25_Titel en object">
    <p:spTree>
      <p:nvGrpSpPr>
        <p:cNvPr id="1" name="Shape 30"/>
        <p:cNvGrpSpPr/>
        <p:nvPr/>
      </p:nvGrpSpPr>
      <p:grpSpPr>
        <a:xfrm>
          <a:off x="0" y="0"/>
          <a:ext cx="0" cy="0"/>
          <a:chOff x="0" y="0"/>
          <a:chExt cx="0" cy="0"/>
        </a:xfrm>
      </p:grpSpPr>
      <p:sp>
        <p:nvSpPr>
          <p:cNvPr id="31" name="Google Shape;31;p35"/>
          <p:cNvSpPr/>
          <p:nvPr/>
        </p:nvSpPr>
        <p:spPr>
          <a:xfrm>
            <a:off x="-39682" y="-12032"/>
            <a:ext cx="8955080" cy="13813589"/>
          </a:xfrm>
          <a:custGeom>
            <a:avLst/>
            <a:gdLst/>
            <a:ahLst/>
            <a:cxnLst/>
            <a:rect l="l" t="t" r="r" b="b"/>
            <a:pathLst>
              <a:path w="8955080" h="13813589" extrusionOk="0">
                <a:moveTo>
                  <a:pt x="2128" y="7292"/>
                </a:moveTo>
                <a:lnTo>
                  <a:pt x="6067501" y="0"/>
                </a:lnTo>
                <a:lnTo>
                  <a:pt x="8955080" y="13740063"/>
                </a:lnTo>
                <a:lnTo>
                  <a:pt x="0" y="13813589"/>
                </a:lnTo>
                <a:cubicBezTo>
                  <a:pt x="19141" y="13544094"/>
                  <a:pt x="45514" y="6897740"/>
                  <a:pt x="2128" y="72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285">
              <a:solidFill>
                <a:schemeClr val="lt1"/>
              </a:solidFill>
              <a:latin typeface="Arial"/>
              <a:ea typeface="Arial"/>
              <a:cs typeface="Arial"/>
              <a:sym typeface="Arial"/>
            </a:endParaRPr>
          </a:p>
        </p:txBody>
      </p:sp>
      <p:sp>
        <p:nvSpPr>
          <p:cNvPr id="32" name="Google Shape;32;p35"/>
          <p:cNvSpPr/>
          <p:nvPr/>
        </p:nvSpPr>
        <p:spPr>
          <a:xfrm>
            <a:off x="902380" y="3730497"/>
            <a:ext cx="7779165" cy="6723419"/>
          </a:xfrm>
          <a:custGeom>
            <a:avLst/>
            <a:gdLst/>
            <a:ahLst/>
            <a:cxnLst/>
            <a:rect l="l" t="t" r="r" b="b"/>
            <a:pathLst>
              <a:path w="3426759" h="2961698" extrusionOk="0">
                <a:moveTo>
                  <a:pt x="0" y="0"/>
                </a:moveTo>
                <a:lnTo>
                  <a:pt x="3139669" y="0"/>
                </a:lnTo>
                <a:cubicBezTo>
                  <a:pt x="3298222" y="0"/>
                  <a:pt x="3426759" y="128499"/>
                  <a:pt x="3426759" y="287010"/>
                </a:cubicBezTo>
                <a:lnTo>
                  <a:pt x="3426759" y="2674688"/>
                </a:lnTo>
                <a:cubicBezTo>
                  <a:pt x="3426759" y="2833197"/>
                  <a:pt x="3298222" y="2961698"/>
                  <a:pt x="3139669" y="2961698"/>
                </a:cubicBezTo>
                <a:lnTo>
                  <a:pt x="287090" y="2961698"/>
                </a:lnTo>
                <a:cubicBezTo>
                  <a:pt x="128535" y="2961698"/>
                  <a:pt x="0" y="2833197"/>
                  <a:pt x="0" y="2674688"/>
                </a:cubicBezTo>
                <a:lnTo>
                  <a:pt x="0" y="0"/>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4285">
              <a:solidFill>
                <a:schemeClr val="dk1"/>
              </a:solidFill>
              <a:latin typeface="Arial"/>
              <a:ea typeface="Arial"/>
              <a:cs typeface="Arial"/>
              <a:sym typeface="Arial"/>
            </a:endParaRPr>
          </a:p>
        </p:txBody>
      </p:sp>
      <p:sp>
        <p:nvSpPr>
          <p:cNvPr id="33" name="Google Shape;33;p35"/>
          <p:cNvSpPr>
            <a:spLocks noGrp="1"/>
          </p:cNvSpPr>
          <p:nvPr>
            <p:ph type="pic" idx="2"/>
          </p:nvPr>
        </p:nvSpPr>
        <p:spPr>
          <a:xfrm>
            <a:off x="6019724" y="0"/>
            <a:ext cx="18594464" cy="13716001"/>
          </a:xfrm>
          <a:prstGeom prst="rect">
            <a:avLst/>
          </a:prstGeom>
          <a:noFill/>
          <a:ln>
            <a:noFill/>
          </a:ln>
        </p:spPr>
      </p:sp>
      <p:sp>
        <p:nvSpPr>
          <p:cNvPr id="34" name="Google Shape;34;p35"/>
          <p:cNvSpPr txBox="1">
            <a:spLocks noGrp="1"/>
          </p:cNvSpPr>
          <p:nvPr>
            <p:ph type="body" idx="1"/>
          </p:nvPr>
        </p:nvSpPr>
        <p:spPr>
          <a:xfrm>
            <a:off x="1508449" y="4379039"/>
            <a:ext cx="6478555" cy="539944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accent6"/>
              </a:buClr>
              <a:buSzPts val="1800"/>
              <a:buChar char="•"/>
              <a:defRPr/>
            </a:lvl2pPr>
            <a:lvl3pPr marL="1371600" lvl="2" indent="-342900" algn="l">
              <a:lnSpc>
                <a:spcPct val="90000"/>
              </a:lnSpc>
              <a:spcBef>
                <a:spcPts val="500"/>
              </a:spcBef>
              <a:spcAft>
                <a:spcPts val="0"/>
              </a:spcAft>
              <a:buClr>
                <a:schemeClr val="accent6"/>
              </a:buClr>
              <a:buSzPts val="18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5" name="Google Shape;35;p35"/>
          <p:cNvPicPr preferRelativeResize="0"/>
          <p:nvPr/>
        </p:nvPicPr>
        <p:blipFill rotWithShape="1">
          <a:blip r:embed="rId2">
            <a:alphaModFix/>
          </a:blip>
          <a:srcRect/>
          <a:stretch/>
        </p:blipFill>
        <p:spPr>
          <a:xfrm>
            <a:off x="1174715" y="1099036"/>
            <a:ext cx="1693718" cy="1317336"/>
          </a:xfrm>
          <a:prstGeom prst="rect">
            <a:avLst/>
          </a:prstGeom>
          <a:noFill/>
          <a:ln>
            <a:noFill/>
          </a:ln>
        </p:spPr>
      </p:pic>
      <p:pic>
        <p:nvPicPr>
          <p:cNvPr id="36" name="Google Shape;36;p35"/>
          <p:cNvPicPr preferRelativeResize="0"/>
          <p:nvPr/>
        </p:nvPicPr>
        <p:blipFill rotWithShape="1">
          <a:blip r:embed="rId3">
            <a:alphaModFix/>
          </a:blip>
          <a:srcRect/>
          <a:stretch/>
        </p:blipFill>
        <p:spPr>
          <a:xfrm>
            <a:off x="1174715" y="11850297"/>
            <a:ext cx="4845009" cy="756157"/>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4_Titel en object">
  <p:cSld name="24_Titel en object">
    <p:spTree>
      <p:nvGrpSpPr>
        <p:cNvPr id="1" name="Shape 261"/>
        <p:cNvGrpSpPr/>
        <p:nvPr/>
      </p:nvGrpSpPr>
      <p:grpSpPr>
        <a:xfrm>
          <a:off x="0" y="0"/>
          <a:ext cx="0" cy="0"/>
          <a:chOff x="0" y="0"/>
          <a:chExt cx="0" cy="0"/>
        </a:xfrm>
      </p:grpSpPr>
      <p:sp>
        <p:nvSpPr>
          <p:cNvPr id="262" name="Google Shape;262;p71"/>
          <p:cNvSpPr/>
          <p:nvPr/>
        </p:nvSpPr>
        <p:spPr>
          <a:xfrm>
            <a:off x="14162789" y="1449157"/>
            <a:ext cx="2696295" cy="2223655"/>
          </a:xfrm>
          <a:prstGeom prst="rect">
            <a:avLst/>
          </a:prstGeom>
          <a:solidFill>
            <a:srgbClr val="003399"/>
          </a:solidFill>
          <a:ln w="12700" cap="flat" cmpd="sng">
            <a:solidFill>
              <a:srgbClr val="1064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285">
              <a:solidFill>
                <a:schemeClr val="lt1"/>
              </a:solidFill>
              <a:latin typeface="Arial"/>
              <a:ea typeface="Arial"/>
              <a:cs typeface="Arial"/>
              <a:sym typeface="Arial"/>
            </a:endParaRPr>
          </a:p>
        </p:txBody>
      </p:sp>
      <p:sp>
        <p:nvSpPr>
          <p:cNvPr id="263" name="Google Shape;263;p71"/>
          <p:cNvSpPr/>
          <p:nvPr/>
        </p:nvSpPr>
        <p:spPr>
          <a:xfrm>
            <a:off x="1126374" y="1169649"/>
            <a:ext cx="9077499" cy="78288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285">
              <a:solidFill>
                <a:schemeClr val="lt1"/>
              </a:solidFill>
              <a:latin typeface="Arial"/>
              <a:ea typeface="Arial"/>
              <a:cs typeface="Arial"/>
              <a:sym typeface="Arial"/>
            </a:endParaRPr>
          </a:p>
        </p:txBody>
      </p:sp>
      <p:pic>
        <p:nvPicPr>
          <p:cNvPr id="264" name="Google Shape;264;p71"/>
          <p:cNvPicPr preferRelativeResize="0"/>
          <p:nvPr/>
        </p:nvPicPr>
        <p:blipFill rotWithShape="1">
          <a:blip r:embed="rId2">
            <a:alphaModFix/>
          </a:blip>
          <a:srcRect/>
          <a:stretch/>
        </p:blipFill>
        <p:spPr>
          <a:xfrm>
            <a:off x="11542950" y="4409392"/>
            <a:ext cx="4845009" cy="756157"/>
          </a:xfrm>
          <a:prstGeom prst="rect">
            <a:avLst/>
          </a:prstGeom>
          <a:noFill/>
          <a:ln>
            <a:noFill/>
          </a:ln>
        </p:spPr>
      </p:pic>
      <p:pic>
        <p:nvPicPr>
          <p:cNvPr id="265" name="Google Shape;265;p71"/>
          <p:cNvPicPr preferRelativeResize="0"/>
          <p:nvPr/>
        </p:nvPicPr>
        <p:blipFill rotWithShape="1">
          <a:blip r:embed="rId3">
            <a:alphaModFix/>
          </a:blip>
          <a:srcRect/>
          <a:stretch/>
        </p:blipFill>
        <p:spPr>
          <a:xfrm>
            <a:off x="11542950" y="1880678"/>
            <a:ext cx="1754044" cy="1360614"/>
          </a:xfrm>
          <a:prstGeom prst="rect">
            <a:avLst/>
          </a:prstGeom>
          <a:noFill/>
          <a:ln>
            <a:noFill/>
          </a:ln>
        </p:spPr>
      </p:pic>
      <p:sp>
        <p:nvSpPr>
          <p:cNvPr id="266" name="Google Shape;266;p71"/>
          <p:cNvSpPr/>
          <p:nvPr/>
        </p:nvSpPr>
        <p:spPr>
          <a:xfrm>
            <a:off x="2006043" y="5165549"/>
            <a:ext cx="3426759" cy="2961698"/>
          </a:xfrm>
          <a:custGeom>
            <a:avLst/>
            <a:gdLst/>
            <a:ahLst/>
            <a:cxnLst/>
            <a:rect l="l" t="t" r="r" b="b"/>
            <a:pathLst>
              <a:path w="3426759" h="2961698" extrusionOk="0">
                <a:moveTo>
                  <a:pt x="0" y="0"/>
                </a:moveTo>
                <a:lnTo>
                  <a:pt x="3017503" y="0"/>
                </a:lnTo>
                <a:cubicBezTo>
                  <a:pt x="3243528" y="0"/>
                  <a:pt x="3426759" y="183179"/>
                  <a:pt x="3426759" y="409142"/>
                </a:cubicBezTo>
                <a:lnTo>
                  <a:pt x="3426759" y="2552556"/>
                </a:lnTo>
                <a:cubicBezTo>
                  <a:pt x="3426759" y="2778519"/>
                  <a:pt x="3243528" y="2961698"/>
                  <a:pt x="3017503" y="2961698"/>
                </a:cubicBezTo>
                <a:lnTo>
                  <a:pt x="409256" y="2961698"/>
                </a:lnTo>
                <a:cubicBezTo>
                  <a:pt x="183230" y="2961698"/>
                  <a:pt x="0" y="2778519"/>
                  <a:pt x="0" y="2552556"/>
                </a:cubicBezTo>
                <a:lnTo>
                  <a:pt x="0" y="0"/>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4285">
              <a:solidFill>
                <a:schemeClr val="dk1"/>
              </a:solidFill>
              <a:latin typeface="Arial"/>
              <a:ea typeface="Arial"/>
              <a:cs typeface="Arial"/>
              <a:sym typeface="Arial"/>
            </a:endParaRPr>
          </a:p>
        </p:txBody>
      </p:sp>
      <p:sp>
        <p:nvSpPr>
          <p:cNvPr id="267" name="Google Shape;267;p71"/>
          <p:cNvSpPr txBox="1"/>
          <p:nvPr/>
        </p:nvSpPr>
        <p:spPr>
          <a:xfrm>
            <a:off x="2207801" y="5205321"/>
            <a:ext cx="524945" cy="126390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7694">
                <a:solidFill>
                  <a:srgbClr val="168AD2"/>
                </a:solidFill>
                <a:latin typeface="Arial"/>
                <a:ea typeface="Arial"/>
                <a:cs typeface="Arial"/>
                <a:sym typeface="Arial"/>
              </a:rPr>
              <a:t>“</a:t>
            </a:r>
            <a:endParaRPr/>
          </a:p>
        </p:txBody>
      </p:sp>
      <p:grpSp>
        <p:nvGrpSpPr>
          <p:cNvPr id="268" name="Google Shape;268;p71"/>
          <p:cNvGrpSpPr/>
          <p:nvPr/>
        </p:nvGrpSpPr>
        <p:grpSpPr>
          <a:xfrm>
            <a:off x="5863263" y="1880678"/>
            <a:ext cx="3426759" cy="2961698"/>
            <a:chOff x="5863263" y="1880678"/>
            <a:chExt cx="3426759" cy="2961698"/>
          </a:xfrm>
        </p:grpSpPr>
        <p:sp>
          <p:nvSpPr>
            <p:cNvPr id="269" name="Google Shape;269;p71"/>
            <p:cNvSpPr/>
            <p:nvPr/>
          </p:nvSpPr>
          <p:spPr>
            <a:xfrm>
              <a:off x="5863263" y="1880678"/>
              <a:ext cx="3426759" cy="2961698"/>
            </a:xfrm>
            <a:custGeom>
              <a:avLst/>
              <a:gdLst/>
              <a:ahLst/>
              <a:cxnLst/>
              <a:rect l="l" t="t" r="r" b="b"/>
              <a:pathLst>
                <a:path w="3426759" h="2961698" extrusionOk="0">
                  <a:moveTo>
                    <a:pt x="0" y="0"/>
                  </a:moveTo>
                  <a:lnTo>
                    <a:pt x="3139669" y="0"/>
                  </a:lnTo>
                  <a:cubicBezTo>
                    <a:pt x="3298222" y="0"/>
                    <a:pt x="3426759" y="128499"/>
                    <a:pt x="3426759" y="287010"/>
                  </a:cubicBezTo>
                  <a:lnTo>
                    <a:pt x="3426759" y="2674688"/>
                  </a:lnTo>
                  <a:cubicBezTo>
                    <a:pt x="3426759" y="2833197"/>
                    <a:pt x="3298222" y="2961698"/>
                    <a:pt x="3139669" y="2961698"/>
                  </a:cubicBezTo>
                  <a:lnTo>
                    <a:pt x="287090" y="2961698"/>
                  </a:lnTo>
                  <a:cubicBezTo>
                    <a:pt x="128535" y="2961698"/>
                    <a:pt x="0" y="2833197"/>
                    <a:pt x="0" y="2674688"/>
                  </a:cubicBezTo>
                  <a:lnTo>
                    <a:pt x="0" y="0"/>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4285">
                <a:solidFill>
                  <a:schemeClr val="dk1"/>
                </a:solidFill>
                <a:latin typeface="Arial"/>
                <a:ea typeface="Arial"/>
                <a:cs typeface="Arial"/>
                <a:sym typeface="Arial"/>
              </a:endParaRPr>
            </a:p>
          </p:txBody>
        </p:sp>
        <p:sp>
          <p:nvSpPr>
            <p:cNvPr id="270" name="Google Shape;270;p71"/>
            <p:cNvSpPr txBox="1"/>
            <p:nvPr/>
          </p:nvSpPr>
          <p:spPr>
            <a:xfrm>
              <a:off x="6046696" y="1920450"/>
              <a:ext cx="524945" cy="126390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7694">
                  <a:solidFill>
                    <a:srgbClr val="FCCA43"/>
                  </a:solidFill>
                  <a:latin typeface="Arial"/>
                  <a:ea typeface="Arial"/>
                  <a:cs typeface="Arial"/>
                  <a:sym typeface="Arial"/>
                </a:rPr>
                <a:t>“</a:t>
              </a:r>
              <a:endParaRPr/>
            </a:p>
          </p:txBody>
        </p:sp>
      </p:grpSp>
      <p:sp>
        <p:nvSpPr>
          <p:cNvPr id="271" name="Google Shape;271;p71"/>
          <p:cNvSpPr txBox="1"/>
          <p:nvPr/>
        </p:nvSpPr>
        <p:spPr>
          <a:xfrm>
            <a:off x="11797256" y="6268930"/>
            <a:ext cx="524945" cy="31700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20000">
                <a:solidFill>
                  <a:srgbClr val="FFCC00"/>
                </a:solidFill>
                <a:latin typeface="Arial"/>
                <a:ea typeface="Arial"/>
                <a:cs typeface="Arial"/>
                <a:sym typeface="Arial"/>
              </a:rPr>
              <a:t>“</a:t>
            </a:r>
            <a:endParaRPr/>
          </a:p>
        </p:txBody>
      </p:sp>
      <p:grpSp>
        <p:nvGrpSpPr>
          <p:cNvPr id="272" name="Google Shape;272;p71"/>
          <p:cNvGrpSpPr/>
          <p:nvPr/>
        </p:nvGrpSpPr>
        <p:grpSpPr>
          <a:xfrm>
            <a:off x="2006043" y="1880678"/>
            <a:ext cx="3426759" cy="2961698"/>
            <a:chOff x="2006043" y="1880678"/>
            <a:chExt cx="3426759" cy="2961698"/>
          </a:xfrm>
        </p:grpSpPr>
        <p:sp>
          <p:nvSpPr>
            <p:cNvPr id="273" name="Google Shape;273;p71"/>
            <p:cNvSpPr/>
            <p:nvPr/>
          </p:nvSpPr>
          <p:spPr>
            <a:xfrm>
              <a:off x="2006043" y="1880678"/>
              <a:ext cx="3426759" cy="2961698"/>
            </a:xfrm>
            <a:custGeom>
              <a:avLst/>
              <a:gdLst/>
              <a:ahLst/>
              <a:cxnLst/>
              <a:rect l="l" t="t" r="r" b="b"/>
              <a:pathLst>
                <a:path w="3426759" h="2961698" extrusionOk="0">
                  <a:moveTo>
                    <a:pt x="0" y="0"/>
                  </a:moveTo>
                  <a:lnTo>
                    <a:pt x="3017503" y="0"/>
                  </a:lnTo>
                  <a:cubicBezTo>
                    <a:pt x="3243528" y="0"/>
                    <a:pt x="3426759" y="183179"/>
                    <a:pt x="3426759" y="409142"/>
                  </a:cubicBezTo>
                  <a:lnTo>
                    <a:pt x="3426759" y="2552556"/>
                  </a:lnTo>
                  <a:cubicBezTo>
                    <a:pt x="3426759" y="2778519"/>
                    <a:pt x="3243528" y="2961698"/>
                    <a:pt x="3017503" y="2961698"/>
                  </a:cubicBezTo>
                  <a:lnTo>
                    <a:pt x="409256" y="2961698"/>
                  </a:lnTo>
                  <a:cubicBezTo>
                    <a:pt x="183230" y="2961698"/>
                    <a:pt x="0" y="2778519"/>
                    <a:pt x="0" y="2552556"/>
                  </a:cubicBezTo>
                  <a:lnTo>
                    <a:pt x="0" y="0"/>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4285">
                <a:solidFill>
                  <a:schemeClr val="dk1"/>
                </a:solidFill>
                <a:latin typeface="Arial"/>
                <a:ea typeface="Arial"/>
                <a:cs typeface="Arial"/>
                <a:sym typeface="Arial"/>
              </a:endParaRPr>
            </a:p>
          </p:txBody>
        </p:sp>
        <p:sp>
          <p:nvSpPr>
            <p:cNvPr id="274" name="Google Shape;274;p71"/>
            <p:cNvSpPr txBox="1"/>
            <p:nvPr/>
          </p:nvSpPr>
          <p:spPr>
            <a:xfrm>
              <a:off x="2207801" y="1920450"/>
              <a:ext cx="524945" cy="126390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7694">
                  <a:solidFill>
                    <a:srgbClr val="30B7BB"/>
                  </a:solidFill>
                  <a:latin typeface="Arial"/>
                  <a:ea typeface="Arial"/>
                  <a:cs typeface="Arial"/>
                  <a:sym typeface="Arial"/>
                </a:rPr>
                <a:t>“</a:t>
              </a:r>
              <a:endParaRPr/>
            </a:p>
          </p:txBody>
        </p:sp>
      </p:grpSp>
      <p:sp>
        <p:nvSpPr>
          <p:cNvPr id="275" name="Google Shape;275;p71"/>
          <p:cNvSpPr txBox="1"/>
          <p:nvPr/>
        </p:nvSpPr>
        <p:spPr>
          <a:xfrm>
            <a:off x="13358887" y="6268929"/>
            <a:ext cx="524945" cy="31700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20000">
                <a:solidFill>
                  <a:srgbClr val="30B7BB"/>
                </a:solidFill>
                <a:latin typeface="Arial"/>
                <a:ea typeface="Arial"/>
                <a:cs typeface="Arial"/>
                <a:sym typeface="Arial"/>
              </a:rPr>
              <a:t>“</a:t>
            </a:r>
            <a:endParaRPr/>
          </a:p>
        </p:txBody>
      </p:sp>
      <p:pic>
        <p:nvPicPr>
          <p:cNvPr id="276" name="Google Shape;276;p71"/>
          <p:cNvPicPr preferRelativeResize="0"/>
          <p:nvPr/>
        </p:nvPicPr>
        <p:blipFill rotWithShape="1">
          <a:blip r:embed="rId4">
            <a:alphaModFix/>
          </a:blip>
          <a:srcRect/>
          <a:stretch/>
        </p:blipFill>
        <p:spPr>
          <a:xfrm>
            <a:off x="5863263" y="5165549"/>
            <a:ext cx="3426759" cy="2961698"/>
          </a:xfrm>
          <a:prstGeom prst="rect">
            <a:avLst/>
          </a:prstGeom>
          <a:noFill/>
          <a:ln>
            <a:noFill/>
          </a:ln>
        </p:spPr>
      </p:pic>
      <p:pic>
        <p:nvPicPr>
          <p:cNvPr id="277" name="Google Shape;277;p71"/>
          <p:cNvPicPr preferRelativeResize="0"/>
          <p:nvPr/>
        </p:nvPicPr>
        <p:blipFill rotWithShape="1">
          <a:blip r:embed="rId5">
            <a:alphaModFix/>
          </a:blip>
          <a:srcRect/>
          <a:stretch/>
        </p:blipFill>
        <p:spPr>
          <a:xfrm>
            <a:off x="14633915" y="1880678"/>
            <a:ext cx="1754044" cy="1360614"/>
          </a:xfrm>
          <a:prstGeom prst="rect">
            <a:avLst/>
          </a:prstGeom>
          <a:noFill/>
          <a:ln>
            <a:noFill/>
          </a:ln>
        </p:spPr>
      </p:pic>
      <p:sp>
        <p:nvSpPr>
          <p:cNvPr id="278" name="Google Shape;278;p71"/>
          <p:cNvSpPr txBox="1"/>
          <p:nvPr/>
        </p:nvSpPr>
        <p:spPr>
          <a:xfrm>
            <a:off x="14920518" y="6268928"/>
            <a:ext cx="524945" cy="31700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20000">
                <a:solidFill>
                  <a:srgbClr val="168AD2"/>
                </a:solidFill>
                <a:latin typeface="Arial"/>
                <a:ea typeface="Arial"/>
                <a:cs typeface="Arial"/>
                <a:sym typeface="Arial"/>
              </a:rPr>
              <a:t>“</a:t>
            </a:r>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2_Titel en object">
  <p:cSld name="22_Titel en object">
    <p:spTree>
      <p:nvGrpSpPr>
        <p:cNvPr id="1" name="Shape 279"/>
        <p:cNvGrpSpPr/>
        <p:nvPr/>
      </p:nvGrpSpPr>
      <p:grpSpPr>
        <a:xfrm>
          <a:off x="0" y="0"/>
          <a:ext cx="0" cy="0"/>
          <a:chOff x="0" y="0"/>
          <a:chExt cx="0" cy="0"/>
        </a:xfrm>
      </p:grpSpPr>
      <p:sp>
        <p:nvSpPr>
          <p:cNvPr id="280" name="Google Shape;280;p72"/>
          <p:cNvSpPr/>
          <p:nvPr/>
        </p:nvSpPr>
        <p:spPr>
          <a:xfrm>
            <a:off x="18064977" y="1381328"/>
            <a:ext cx="5952614" cy="1095334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285">
              <a:solidFill>
                <a:schemeClr val="lt1"/>
              </a:solidFill>
              <a:latin typeface="Arial"/>
              <a:ea typeface="Arial"/>
              <a:cs typeface="Arial"/>
              <a:sym typeface="Arial"/>
            </a:endParaRPr>
          </a:p>
        </p:txBody>
      </p:sp>
      <p:pic>
        <p:nvPicPr>
          <p:cNvPr id="281" name="Google Shape;281;p72"/>
          <p:cNvPicPr preferRelativeResize="0"/>
          <p:nvPr/>
        </p:nvPicPr>
        <p:blipFill rotWithShape="1">
          <a:blip r:embed="rId2">
            <a:alphaModFix/>
          </a:blip>
          <a:srcRect/>
          <a:stretch/>
        </p:blipFill>
        <p:spPr>
          <a:xfrm>
            <a:off x="618363" y="1846958"/>
            <a:ext cx="5346220" cy="2219318"/>
          </a:xfrm>
          <a:prstGeom prst="rect">
            <a:avLst/>
          </a:prstGeom>
          <a:noFill/>
          <a:ln>
            <a:noFill/>
          </a:ln>
        </p:spPr>
      </p:pic>
      <p:pic>
        <p:nvPicPr>
          <p:cNvPr id="282" name="Google Shape;282;p72"/>
          <p:cNvPicPr preferRelativeResize="0"/>
          <p:nvPr/>
        </p:nvPicPr>
        <p:blipFill rotWithShape="1">
          <a:blip r:embed="rId3">
            <a:alphaModFix/>
          </a:blip>
          <a:srcRect/>
          <a:stretch/>
        </p:blipFill>
        <p:spPr>
          <a:xfrm>
            <a:off x="618363" y="8667732"/>
            <a:ext cx="5346220" cy="3380539"/>
          </a:xfrm>
          <a:prstGeom prst="rect">
            <a:avLst/>
          </a:prstGeom>
          <a:noFill/>
          <a:ln>
            <a:noFill/>
          </a:ln>
        </p:spPr>
      </p:pic>
      <p:pic>
        <p:nvPicPr>
          <p:cNvPr id="283" name="Google Shape;283;p72"/>
          <p:cNvPicPr preferRelativeResize="0"/>
          <p:nvPr/>
        </p:nvPicPr>
        <p:blipFill rotWithShape="1">
          <a:blip r:embed="rId4">
            <a:alphaModFix/>
          </a:blip>
          <a:srcRect/>
          <a:stretch/>
        </p:blipFill>
        <p:spPr>
          <a:xfrm>
            <a:off x="618363" y="4543806"/>
            <a:ext cx="5346220" cy="3646396"/>
          </a:xfrm>
          <a:prstGeom prst="rect">
            <a:avLst/>
          </a:prstGeom>
          <a:noFill/>
          <a:ln>
            <a:noFill/>
          </a:ln>
        </p:spPr>
      </p:pic>
      <p:pic>
        <p:nvPicPr>
          <p:cNvPr id="284" name="Google Shape;284;p72"/>
          <p:cNvPicPr preferRelativeResize="0"/>
          <p:nvPr/>
        </p:nvPicPr>
        <p:blipFill rotWithShape="1">
          <a:blip r:embed="rId5">
            <a:alphaModFix/>
          </a:blip>
          <a:srcRect/>
          <a:stretch/>
        </p:blipFill>
        <p:spPr>
          <a:xfrm>
            <a:off x="6543675" y="1846958"/>
            <a:ext cx="5346220" cy="2219318"/>
          </a:xfrm>
          <a:prstGeom prst="rect">
            <a:avLst/>
          </a:prstGeom>
          <a:noFill/>
          <a:ln>
            <a:noFill/>
          </a:ln>
        </p:spPr>
      </p:pic>
      <p:pic>
        <p:nvPicPr>
          <p:cNvPr id="285" name="Google Shape;285;p72"/>
          <p:cNvPicPr preferRelativeResize="0"/>
          <p:nvPr/>
        </p:nvPicPr>
        <p:blipFill rotWithShape="1">
          <a:blip r:embed="rId6">
            <a:alphaModFix/>
          </a:blip>
          <a:srcRect/>
          <a:stretch/>
        </p:blipFill>
        <p:spPr>
          <a:xfrm>
            <a:off x="6543675" y="8667732"/>
            <a:ext cx="5346220" cy="3380539"/>
          </a:xfrm>
          <a:prstGeom prst="rect">
            <a:avLst/>
          </a:prstGeom>
          <a:noFill/>
          <a:ln>
            <a:noFill/>
          </a:ln>
        </p:spPr>
      </p:pic>
      <p:pic>
        <p:nvPicPr>
          <p:cNvPr id="286" name="Google Shape;286;p72"/>
          <p:cNvPicPr preferRelativeResize="0"/>
          <p:nvPr/>
        </p:nvPicPr>
        <p:blipFill rotWithShape="1">
          <a:blip r:embed="rId7">
            <a:alphaModFix/>
          </a:blip>
          <a:srcRect/>
          <a:stretch/>
        </p:blipFill>
        <p:spPr>
          <a:xfrm>
            <a:off x="6543675" y="4543806"/>
            <a:ext cx="5346220" cy="3646396"/>
          </a:xfrm>
          <a:prstGeom prst="rect">
            <a:avLst/>
          </a:prstGeom>
          <a:noFill/>
          <a:ln>
            <a:noFill/>
          </a:ln>
        </p:spPr>
      </p:pic>
      <p:pic>
        <p:nvPicPr>
          <p:cNvPr id="287" name="Google Shape;287;p72"/>
          <p:cNvPicPr preferRelativeResize="0"/>
          <p:nvPr/>
        </p:nvPicPr>
        <p:blipFill rotWithShape="1">
          <a:blip r:embed="rId8">
            <a:alphaModFix/>
          </a:blip>
          <a:srcRect/>
          <a:stretch/>
        </p:blipFill>
        <p:spPr>
          <a:xfrm>
            <a:off x="12468987" y="1846958"/>
            <a:ext cx="5346220" cy="2219318"/>
          </a:xfrm>
          <a:prstGeom prst="rect">
            <a:avLst/>
          </a:prstGeom>
          <a:noFill/>
          <a:ln>
            <a:noFill/>
          </a:ln>
        </p:spPr>
      </p:pic>
      <p:pic>
        <p:nvPicPr>
          <p:cNvPr id="288" name="Google Shape;288;p72"/>
          <p:cNvPicPr preferRelativeResize="0"/>
          <p:nvPr/>
        </p:nvPicPr>
        <p:blipFill rotWithShape="1">
          <a:blip r:embed="rId9">
            <a:alphaModFix/>
          </a:blip>
          <a:srcRect/>
          <a:stretch/>
        </p:blipFill>
        <p:spPr>
          <a:xfrm>
            <a:off x="12468987" y="8667731"/>
            <a:ext cx="5346220" cy="3380539"/>
          </a:xfrm>
          <a:prstGeom prst="rect">
            <a:avLst/>
          </a:prstGeom>
          <a:noFill/>
          <a:ln>
            <a:noFill/>
          </a:ln>
        </p:spPr>
      </p:pic>
      <p:pic>
        <p:nvPicPr>
          <p:cNvPr id="289" name="Google Shape;289;p72"/>
          <p:cNvPicPr preferRelativeResize="0"/>
          <p:nvPr/>
        </p:nvPicPr>
        <p:blipFill rotWithShape="1">
          <a:blip r:embed="rId10">
            <a:alphaModFix/>
          </a:blip>
          <a:srcRect/>
          <a:stretch/>
        </p:blipFill>
        <p:spPr>
          <a:xfrm>
            <a:off x="12468987" y="4543806"/>
            <a:ext cx="5346220" cy="3646396"/>
          </a:xfrm>
          <a:prstGeom prst="rect">
            <a:avLst/>
          </a:prstGeom>
          <a:noFill/>
          <a:ln>
            <a:noFill/>
          </a:ln>
        </p:spPr>
      </p:pic>
      <p:pic>
        <p:nvPicPr>
          <p:cNvPr id="290" name="Google Shape;290;p72"/>
          <p:cNvPicPr preferRelativeResize="0"/>
          <p:nvPr/>
        </p:nvPicPr>
        <p:blipFill rotWithShape="1">
          <a:blip r:embed="rId11">
            <a:alphaModFix/>
          </a:blip>
          <a:srcRect/>
          <a:stretch/>
        </p:blipFill>
        <p:spPr>
          <a:xfrm>
            <a:off x="18377825" y="1846958"/>
            <a:ext cx="5346220" cy="2219318"/>
          </a:xfrm>
          <a:prstGeom prst="rect">
            <a:avLst/>
          </a:prstGeom>
          <a:noFill/>
          <a:ln>
            <a:noFill/>
          </a:ln>
        </p:spPr>
      </p:pic>
      <p:pic>
        <p:nvPicPr>
          <p:cNvPr id="291" name="Google Shape;291;p72"/>
          <p:cNvPicPr preferRelativeResize="0"/>
          <p:nvPr/>
        </p:nvPicPr>
        <p:blipFill rotWithShape="1">
          <a:blip r:embed="rId12">
            <a:alphaModFix/>
          </a:blip>
          <a:srcRect/>
          <a:stretch/>
        </p:blipFill>
        <p:spPr>
          <a:xfrm>
            <a:off x="18377825" y="8667731"/>
            <a:ext cx="5346220" cy="3380539"/>
          </a:xfrm>
          <a:prstGeom prst="rect">
            <a:avLst/>
          </a:prstGeom>
          <a:noFill/>
          <a:ln>
            <a:noFill/>
          </a:ln>
        </p:spPr>
      </p:pic>
      <p:pic>
        <p:nvPicPr>
          <p:cNvPr id="292" name="Google Shape;292;p72"/>
          <p:cNvPicPr preferRelativeResize="0"/>
          <p:nvPr/>
        </p:nvPicPr>
        <p:blipFill rotWithShape="1">
          <a:blip r:embed="rId13">
            <a:alphaModFix/>
          </a:blip>
          <a:srcRect/>
          <a:stretch/>
        </p:blipFill>
        <p:spPr>
          <a:xfrm>
            <a:off x="18377825" y="4543806"/>
            <a:ext cx="5346220" cy="364639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3_Titeldia">
  <p:cSld name="13_Titeldia">
    <p:spTree>
      <p:nvGrpSpPr>
        <p:cNvPr id="1" name="Shape 3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8_Titel en object">
  <p:cSld name="18_Titel en object">
    <p:spTree>
      <p:nvGrpSpPr>
        <p:cNvPr id="1" name="Shape 38"/>
        <p:cNvGrpSpPr/>
        <p:nvPr/>
      </p:nvGrpSpPr>
      <p:grpSpPr>
        <a:xfrm>
          <a:off x="0" y="0"/>
          <a:ext cx="0" cy="0"/>
          <a:chOff x="0" y="0"/>
          <a:chExt cx="0" cy="0"/>
        </a:xfrm>
      </p:grpSpPr>
      <p:sp>
        <p:nvSpPr>
          <p:cNvPr id="39" name="Google Shape;39;p37"/>
          <p:cNvSpPr/>
          <p:nvPr/>
        </p:nvSpPr>
        <p:spPr>
          <a:xfrm>
            <a:off x="0" y="0"/>
            <a:ext cx="24382413" cy="13716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285">
              <a:solidFill>
                <a:schemeClr val="lt1"/>
              </a:solidFill>
              <a:latin typeface="Arial"/>
              <a:ea typeface="Arial"/>
              <a:cs typeface="Arial"/>
              <a:sym typeface="Arial"/>
            </a:endParaRPr>
          </a:p>
        </p:txBody>
      </p:sp>
      <p:pic>
        <p:nvPicPr>
          <p:cNvPr id="40" name="Google Shape;40;p37"/>
          <p:cNvPicPr preferRelativeResize="0"/>
          <p:nvPr/>
        </p:nvPicPr>
        <p:blipFill rotWithShape="1">
          <a:blip r:embed="rId2">
            <a:alphaModFix/>
          </a:blip>
          <a:srcRect/>
          <a:stretch/>
        </p:blipFill>
        <p:spPr>
          <a:xfrm>
            <a:off x="1057275" y="11795634"/>
            <a:ext cx="4845009" cy="756157"/>
          </a:xfrm>
          <a:prstGeom prst="rect">
            <a:avLst/>
          </a:prstGeom>
          <a:noFill/>
          <a:ln>
            <a:noFill/>
          </a:ln>
        </p:spPr>
      </p:pic>
      <p:pic>
        <p:nvPicPr>
          <p:cNvPr id="41" name="Google Shape;41;p37"/>
          <p:cNvPicPr preferRelativeResize="0"/>
          <p:nvPr/>
        </p:nvPicPr>
        <p:blipFill rotWithShape="1">
          <a:blip r:embed="rId3">
            <a:alphaModFix/>
          </a:blip>
          <a:srcRect/>
          <a:stretch/>
        </p:blipFill>
        <p:spPr>
          <a:xfrm>
            <a:off x="9315823" y="4627562"/>
            <a:ext cx="5750766" cy="44608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eldia">
  <p:cSld name="Titeldia">
    <p:spTree>
      <p:nvGrpSpPr>
        <p:cNvPr id="1" name="Shape 42"/>
        <p:cNvGrpSpPr/>
        <p:nvPr/>
      </p:nvGrpSpPr>
      <p:grpSpPr>
        <a:xfrm>
          <a:off x="0" y="0"/>
          <a:ext cx="0" cy="0"/>
          <a:chOff x="0" y="0"/>
          <a:chExt cx="0" cy="0"/>
        </a:xfrm>
      </p:grpSpPr>
      <p:pic>
        <p:nvPicPr>
          <p:cNvPr id="43" name="Google Shape;43;p38"/>
          <p:cNvPicPr preferRelativeResize="0"/>
          <p:nvPr/>
        </p:nvPicPr>
        <p:blipFill rotWithShape="1">
          <a:blip r:embed="rId2">
            <a:alphaModFix/>
          </a:blip>
          <a:srcRect/>
          <a:stretch/>
        </p:blipFill>
        <p:spPr>
          <a:xfrm>
            <a:off x="1057275" y="11795634"/>
            <a:ext cx="4845009" cy="756157"/>
          </a:xfrm>
          <a:prstGeom prst="rect">
            <a:avLst/>
          </a:prstGeom>
          <a:noFill/>
          <a:ln>
            <a:noFill/>
          </a:ln>
        </p:spPr>
      </p:pic>
      <p:pic>
        <p:nvPicPr>
          <p:cNvPr id="44" name="Google Shape;44;p38"/>
          <p:cNvPicPr preferRelativeResize="0"/>
          <p:nvPr/>
        </p:nvPicPr>
        <p:blipFill rotWithShape="1">
          <a:blip r:embed="rId3">
            <a:alphaModFix/>
          </a:blip>
          <a:srcRect/>
          <a:stretch/>
        </p:blipFill>
        <p:spPr>
          <a:xfrm>
            <a:off x="1057275" y="951557"/>
            <a:ext cx="1693718" cy="131733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eldia">
  <p:cSld name="1_Titeldia">
    <p:spTree>
      <p:nvGrpSpPr>
        <p:cNvPr id="1" name="Shape 45"/>
        <p:cNvGrpSpPr/>
        <p:nvPr/>
      </p:nvGrpSpPr>
      <p:grpSpPr>
        <a:xfrm>
          <a:off x="0" y="0"/>
          <a:ext cx="0" cy="0"/>
          <a:chOff x="0" y="0"/>
          <a:chExt cx="0" cy="0"/>
        </a:xfrm>
      </p:grpSpPr>
      <p:sp>
        <p:nvSpPr>
          <p:cNvPr id="46" name="Google Shape;46;p39"/>
          <p:cNvSpPr txBox="1">
            <a:spLocks noGrp="1"/>
          </p:cNvSpPr>
          <p:nvPr>
            <p:ph type="ctrTitle"/>
          </p:nvPr>
        </p:nvSpPr>
        <p:spPr>
          <a:xfrm>
            <a:off x="3048000" y="4655127"/>
            <a:ext cx="18286413" cy="236479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9"/>
          <p:cNvSpPr txBox="1">
            <a:spLocks noGrp="1"/>
          </p:cNvSpPr>
          <p:nvPr>
            <p:ph type="subTitle" idx="1"/>
          </p:nvPr>
        </p:nvSpPr>
        <p:spPr>
          <a:xfrm>
            <a:off x="3048000" y="7204075"/>
            <a:ext cx="18286413" cy="331152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3200"/>
              <a:buNone/>
              <a:defRPr sz="3200">
                <a:solidFill>
                  <a:schemeClr val="accent1"/>
                </a:solidFill>
              </a:defRPr>
            </a:lvl1pPr>
            <a:lvl2pPr lvl="1" algn="ctr">
              <a:lnSpc>
                <a:spcPct val="90000"/>
              </a:lnSpc>
              <a:spcBef>
                <a:spcPts val="500"/>
              </a:spcBef>
              <a:spcAft>
                <a:spcPts val="0"/>
              </a:spcAft>
              <a:buClr>
                <a:schemeClr val="accent6"/>
              </a:buClr>
              <a:buSzPts val="2000"/>
              <a:buFont typeface="Arial"/>
              <a:buNone/>
              <a:defRPr sz="2000"/>
            </a:lvl2pPr>
            <a:lvl3pPr lvl="2" algn="ctr">
              <a:lnSpc>
                <a:spcPct val="90000"/>
              </a:lnSpc>
              <a:spcBef>
                <a:spcPts val="500"/>
              </a:spcBef>
              <a:spcAft>
                <a:spcPts val="0"/>
              </a:spcAft>
              <a:buClr>
                <a:schemeClr val="accent6"/>
              </a:buClr>
              <a:buSzPts val="1800"/>
              <a:buFont typeface="Arial"/>
              <a:buNone/>
              <a:defRPr sz="1800"/>
            </a:lvl3pPr>
            <a:lvl4pPr lvl="3" algn="ctr">
              <a:lnSpc>
                <a:spcPct val="90000"/>
              </a:lnSpc>
              <a:spcBef>
                <a:spcPts val="500"/>
              </a:spcBef>
              <a:spcAft>
                <a:spcPts val="0"/>
              </a:spcAft>
              <a:buClr>
                <a:schemeClr val="accent6"/>
              </a:buClr>
              <a:buSzPts val="1600"/>
              <a:buFont typeface="Arial"/>
              <a:buNone/>
              <a:defRPr sz="1600"/>
            </a:lvl4pPr>
            <a:lvl5pPr lvl="4" algn="ctr">
              <a:lnSpc>
                <a:spcPct val="90000"/>
              </a:lnSpc>
              <a:spcBef>
                <a:spcPts val="500"/>
              </a:spcBef>
              <a:spcAft>
                <a:spcPts val="0"/>
              </a:spcAft>
              <a:buClr>
                <a:schemeClr val="accent6"/>
              </a:buClr>
              <a:buSzPts val="1600"/>
              <a:buFont typeface="Arial"/>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8" name="Google Shape;48;p39"/>
          <p:cNvPicPr preferRelativeResize="0"/>
          <p:nvPr/>
        </p:nvPicPr>
        <p:blipFill rotWithShape="1">
          <a:blip r:embed="rId2">
            <a:alphaModFix/>
          </a:blip>
          <a:srcRect/>
          <a:stretch/>
        </p:blipFill>
        <p:spPr>
          <a:xfrm>
            <a:off x="1057275" y="11795634"/>
            <a:ext cx="4845009" cy="756157"/>
          </a:xfrm>
          <a:prstGeom prst="rect">
            <a:avLst/>
          </a:prstGeom>
          <a:noFill/>
          <a:ln>
            <a:noFill/>
          </a:ln>
        </p:spPr>
      </p:pic>
      <p:pic>
        <p:nvPicPr>
          <p:cNvPr id="49" name="Google Shape;49;p39"/>
          <p:cNvPicPr preferRelativeResize="0"/>
          <p:nvPr/>
        </p:nvPicPr>
        <p:blipFill rotWithShape="1">
          <a:blip r:embed="rId3">
            <a:alphaModFix/>
          </a:blip>
          <a:srcRect/>
          <a:stretch/>
        </p:blipFill>
        <p:spPr>
          <a:xfrm>
            <a:off x="1057275" y="951557"/>
            <a:ext cx="1693718" cy="1317336"/>
          </a:xfrm>
          <a:prstGeom prst="rect">
            <a:avLst/>
          </a:prstGeom>
          <a:noFill/>
          <a:ln>
            <a:noFill/>
          </a:ln>
        </p:spPr>
      </p:pic>
      <p:pic>
        <p:nvPicPr>
          <p:cNvPr id="50" name="Google Shape;50;p39"/>
          <p:cNvPicPr preferRelativeResize="0"/>
          <p:nvPr/>
        </p:nvPicPr>
        <p:blipFill rotWithShape="1">
          <a:blip r:embed="rId4">
            <a:alphaModFix/>
          </a:blip>
          <a:srcRect/>
          <a:stretch/>
        </p:blipFill>
        <p:spPr>
          <a:xfrm>
            <a:off x="19135890" y="-7299557"/>
            <a:ext cx="12543068" cy="1254306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Titeldia">
  <p:cSld name="2_Titeldia">
    <p:spTree>
      <p:nvGrpSpPr>
        <p:cNvPr id="1" name="Shape 51"/>
        <p:cNvGrpSpPr/>
        <p:nvPr/>
      </p:nvGrpSpPr>
      <p:grpSpPr>
        <a:xfrm>
          <a:off x="0" y="0"/>
          <a:ext cx="0" cy="0"/>
          <a:chOff x="0" y="0"/>
          <a:chExt cx="0" cy="0"/>
        </a:xfrm>
      </p:grpSpPr>
      <p:sp>
        <p:nvSpPr>
          <p:cNvPr id="52" name="Google Shape;52;p40"/>
          <p:cNvSpPr txBox="1">
            <a:spLocks noGrp="1"/>
          </p:cNvSpPr>
          <p:nvPr>
            <p:ph type="ctrTitle"/>
          </p:nvPr>
        </p:nvSpPr>
        <p:spPr>
          <a:xfrm>
            <a:off x="3048000" y="4655127"/>
            <a:ext cx="18286413" cy="236479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40"/>
          <p:cNvSpPr txBox="1">
            <a:spLocks noGrp="1"/>
          </p:cNvSpPr>
          <p:nvPr>
            <p:ph type="subTitle" idx="1"/>
          </p:nvPr>
        </p:nvSpPr>
        <p:spPr>
          <a:xfrm>
            <a:off x="3048000" y="7204075"/>
            <a:ext cx="18286413" cy="331152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3200"/>
              <a:buNone/>
              <a:defRPr sz="3200">
                <a:solidFill>
                  <a:schemeClr val="accent1"/>
                </a:solidFill>
              </a:defRPr>
            </a:lvl1pPr>
            <a:lvl2pPr lvl="1" algn="ctr">
              <a:lnSpc>
                <a:spcPct val="90000"/>
              </a:lnSpc>
              <a:spcBef>
                <a:spcPts val="500"/>
              </a:spcBef>
              <a:spcAft>
                <a:spcPts val="0"/>
              </a:spcAft>
              <a:buClr>
                <a:schemeClr val="accent6"/>
              </a:buClr>
              <a:buSzPts val="2000"/>
              <a:buFont typeface="Arial"/>
              <a:buNone/>
              <a:defRPr sz="2000"/>
            </a:lvl2pPr>
            <a:lvl3pPr lvl="2" algn="ctr">
              <a:lnSpc>
                <a:spcPct val="90000"/>
              </a:lnSpc>
              <a:spcBef>
                <a:spcPts val="500"/>
              </a:spcBef>
              <a:spcAft>
                <a:spcPts val="0"/>
              </a:spcAft>
              <a:buClr>
                <a:schemeClr val="accent6"/>
              </a:buClr>
              <a:buSzPts val="1800"/>
              <a:buFont typeface="Arial"/>
              <a:buNone/>
              <a:defRPr sz="1800"/>
            </a:lvl3pPr>
            <a:lvl4pPr lvl="3" algn="ctr">
              <a:lnSpc>
                <a:spcPct val="90000"/>
              </a:lnSpc>
              <a:spcBef>
                <a:spcPts val="500"/>
              </a:spcBef>
              <a:spcAft>
                <a:spcPts val="0"/>
              </a:spcAft>
              <a:buClr>
                <a:schemeClr val="accent6"/>
              </a:buClr>
              <a:buSzPts val="1600"/>
              <a:buFont typeface="Arial"/>
              <a:buNone/>
              <a:defRPr sz="1600"/>
            </a:lvl4pPr>
            <a:lvl5pPr lvl="4" algn="ctr">
              <a:lnSpc>
                <a:spcPct val="90000"/>
              </a:lnSpc>
              <a:spcBef>
                <a:spcPts val="500"/>
              </a:spcBef>
              <a:spcAft>
                <a:spcPts val="0"/>
              </a:spcAft>
              <a:buClr>
                <a:schemeClr val="accent6"/>
              </a:buClr>
              <a:buSzPts val="1600"/>
              <a:buFont typeface="Arial"/>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54" name="Google Shape;54;p40"/>
          <p:cNvPicPr preferRelativeResize="0"/>
          <p:nvPr/>
        </p:nvPicPr>
        <p:blipFill rotWithShape="1">
          <a:blip r:embed="rId2">
            <a:alphaModFix/>
          </a:blip>
          <a:srcRect/>
          <a:stretch/>
        </p:blipFill>
        <p:spPr>
          <a:xfrm>
            <a:off x="1057275" y="11795634"/>
            <a:ext cx="4845009" cy="756157"/>
          </a:xfrm>
          <a:prstGeom prst="rect">
            <a:avLst/>
          </a:prstGeom>
          <a:noFill/>
          <a:ln>
            <a:noFill/>
          </a:ln>
        </p:spPr>
      </p:pic>
      <p:pic>
        <p:nvPicPr>
          <p:cNvPr id="55" name="Google Shape;55;p40"/>
          <p:cNvPicPr preferRelativeResize="0"/>
          <p:nvPr/>
        </p:nvPicPr>
        <p:blipFill rotWithShape="1">
          <a:blip r:embed="rId3">
            <a:alphaModFix/>
          </a:blip>
          <a:srcRect/>
          <a:stretch/>
        </p:blipFill>
        <p:spPr>
          <a:xfrm>
            <a:off x="1057275" y="951557"/>
            <a:ext cx="1693718" cy="1317336"/>
          </a:xfrm>
          <a:prstGeom prst="rect">
            <a:avLst/>
          </a:prstGeom>
          <a:noFill/>
          <a:ln>
            <a:noFill/>
          </a:ln>
        </p:spPr>
      </p:pic>
      <p:pic>
        <p:nvPicPr>
          <p:cNvPr id="56" name="Google Shape;56;p40"/>
          <p:cNvPicPr preferRelativeResize="0"/>
          <p:nvPr/>
        </p:nvPicPr>
        <p:blipFill rotWithShape="1">
          <a:blip r:embed="rId4">
            <a:alphaModFix/>
          </a:blip>
          <a:srcRect/>
          <a:stretch/>
        </p:blipFill>
        <p:spPr>
          <a:xfrm>
            <a:off x="19155907" y="-7253836"/>
            <a:ext cx="12543067" cy="1254306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1676400" y="730250"/>
            <a:ext cx="21029613" cy="265112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7000"/>
              <a:buFont typeface="Arial"/>
              <a:buNone/>
              <a:defRPr sz="70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1"/>
          <p:cNvSpPr txBox="1">
            <a:spLocks noGrp="1"/>
          </p:cNvSpPr>
          <p:nvPr>
            <p:ph type="body" idx="1"/>
          </p:nvPr>
        </p:nvSpPr>
        <p:spPr>
          <a:xfrm>
            <a:off x="1676400" y="3651250"/>
            <a:ext cx="21029613" cy="870267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1pPr>
            <a:lvl2pPr marL="914400" marR="0" lvl="1" indent="-419100" algn="l" rtl="0">
              <a:lnSpc>
                <a:spcPct val="90000"/>
              </a:lnSpc>
              <a:spcBef>
                <a:spcPts val="500"/>
              </a:spcBef>
              <a:spcAft>
                <a:spcPts val="0"/>
              </a:spcAft>
              <a:buClr>
                <a:schemeClr val="accent6"/>
              </a:buClr>
              <a:buSzPts val="3000"/>
              <a:buFont typeface="Arial"/>
              <a:buChar char="•"/>
              <a:defRPr sz="3000" b="0" i="0" u="none" strike="noStrike" cap="none">
                <a:solidFill>
                  <a:schemeClr val="accent6"/>
                </a:solidFill>
                <a:latin typeface="Arial"/>
                <a:ea typeface="Arial"/>
                <a:cs typeface="Arial"/>
                <a:sym typeface="Arial"/>
              </a:defRPr>
            </a:lvl2pPr>
            <a:lvl3pPr marL="1371600" marR="0" lvl="2" indent="-419100" algn="l" rtl="0">
              <a:lnSpc>
                <a:spcPct val="90000"/>
              </a:lnSpc>
              <a:spcBef>
                <a:spcPts val="500"/>
              </a:spcBef>
              <a:spcAft>
                <a:spcPts val="0"/>
              </a:spcAft>
              <a:buClr>
                <a:schemeClr val="accent6"/>
              </a:buClr>
              <a:buSzPts val="3000"/>
              <a:buFont typeface="Arial"/>
              <a:buChar char="•"/>
              <a:defRPr sz="3000" b="0" i="0" u="none" strike="noStrike" cap="none">
                <a:solidFill>
                  <a:schemeClr val="accent6"/>
                </a:solidFill>
                <a:latin typeface="Arial"/>
                <a:ea typeface="Arial"/>
                <a:cs typeface="Arial"/>
                <a:sym typeface="Arial"/>
              </a:defRPr>
            </a:lvl3pPr>
            <a:lvl4pPr marL="1828800" marR="0" lvl="3" indent="-419100" algn="l" rtl="0">
              <a:lnSpc>
                <a:spcPct val="90000"/>
              </a:lnSpc>
              <a:spcBef>
                <a:spcPts val="500"/>
              </a:spcBef>
              <a:spcAft>
                <a:spcPts val="0"/>
              </a:spcAft>
              <a:buClr>
                <a:schemeClr val="accent6"/>
              </a:buClr>
              <a:buSzPts val="3000"/>
              <a:buFont typeface="Arial"/>
              <a:buChar char="•"/>
              <a:defRPr sz="3000" b="0" i="0" u="none" strike="noStrike" cap="none">
                <a:solidFill>
                  <a:schemeClr val="accent6"/>
                </a:solidFill>
                <a:latin typeface="Arial"/>
                <a:ea typeface="Arial"/>
                <a:cs typeface="Arial"/>
                <a:sym typeface="Arial"/>
              </a:defRPr>
            </a:lvl4pPr>
            <a:lvl5pPr marL="2286000" marR="0" lvl="4" indent="-419100" algn="l" rtl="0">
              <a:lnSpc>
                <a:spcPct val="90000"/>
              </a:lnSpc>
              <a:spcBef>
                <a:spcPts val="500"/>
              </a:spcBef>
              <a:spcAft>
                <a:spcPts val="0"/>
              </a:spcAft>
              <a:buClr>
                <a:schemeClr val="accent6"/>
              </a:buClr>
              <a:buSzPts val="3000"/>
              <a:buFont typeface="Arial"/>
              <a:buChar char="•"/>
              <a:defRPr sz="3000" b="0" i="0" u="none" strike="noStrike" cap="none">
                <a:solidFill>
                  <a:schemeClr val="accent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www.vvsg.be/werken-en-ondernemen/werk/capacity-building-lokale-partnerschappen"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
          <p:cNvSpPr txBox="1">
            <a:spLocks noGrp="1"/>
          </p:cNvSpPr>
          <p:nvPr>
            <p:ph type="ctrTitle"/>
          </p:nvPr>
        </p:nvSpPr>
        <p:spPr>
          <a:xfrm>
            <a:off x="3048000" y="4715418"/>
            <a:ext cx="18286413" cy="236479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3800"/>
              <a:buFont typeface="Arial"/>
              <a:buNone/>
            </a:pPr>
            <a:r>
              <a:rPr lang="nl-NL" sz="13800"/>
              <a:t>WELKOM</a:t>
            </a:r>
            <a:endParaRPr/>
          </a:p>
        </p:txBody>
      </p:sp>
      <p:sp>
        <p:nvSpPr>
          <p:cNvPr id="298" name="Google Shape;298;p1"/>
          <p:cNvSpPr txBox="1">
            <a:spLocks noGrp="1"/>
          </p:cNvSpPr>
          <p:nvPr>
            <p:ph type="subTitle" idx="1"/>
          </p:nvPr>
        </p:nvSpPr>
        <p:spPr>
          <a:xfrm>
            <a:off x="3048000" y="7680836"/>
            <a:ext cx="18286413" cy="331152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1"/>
              </a:buClr>
              <a:buSzPts val="8800"/>
              <a:buNone/>
            </a:pPr>
            <a:r>
              <a:rPr lang="nl-NL" sz="8800"/>
              <a:t>Startevent Europa WSE</a:t>
            </a:r>
            <a:endParaRPr/>
          </a:p>
          <a:p>
            <a:pPr marL="0" lvl="0" indent="0" algn="ctr" rtl="0">
              <a:lnSpc>
                <a:spcPct val="90000"/>
              </a:lnSpc>
              <a:spcBef>
                <a:spcPts val="1000"/>
              </a:spcBef>
              <a:spcAft>
                <a:spcPts val="0"/>
              </a:spcAft>
              <a:buClr>
                <a:schemeClr val="accent1"/>
              </a:buClr>
              <a:buSzPts val="32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0"/>
          <p:cNvSpPr txBox="1">
            <a:spLocks noGrp="1"/>
          </p:cNvSpPr>
          <p:nvPr>
            <p:ph type="ctrTitle"/>
          </p:nvPr>
        </p:nvSpPr>
        <p:spPr>
          <a:xfrm>
            <a:off x="3048000" y="4715418"/>
            <a:ext cx="18286413" cy="236479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7200"/>
              <a:buFont typeface="Arial"/>
              <a:buNone/>
            </a:pPr>
            <a:r>
              <a:rPr lang="nl-NL" sz="7200"/>
              <a:t>Lokale partnerschappen:</a:t>
            </a:r>
            <a:br>
              <a:rPr lang="nl-NL" sz="7200"/>
            </a:br>
            <a:r>
              <a:rPr lang="nl-NL" sz="7200"/>
              <a:t>Vooruitblik naar 2024</a:t>
            </a:r>
            <a:endParaRPr/>
          </a:p>
        </p:txBody>
      </p:sp>
      <p:sp>
        <p:nvSpPr>
          <p:cNvPr id="360" name="Google Shape;360;p10"/>
          <p:cNvSpPr txBox="1">
            <a:spLocks noGrp="1"/>
          </p:cNvSpPr>
          <p:nvPr>
            <p:ph type="subTitle" idx="1"/>
          </p:nvPr>
        </p:nvSpPr>
        <p:spPr>
          <a:xfrm>
            <a:off x="3048000" y="7680836"/>
            <a:ext cx="18286413" cy="331152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1"/>
              </a:buClr>
              <a:buSzPts val="32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11"/>
          <p:cNvSpPr txBox="1">
            <a:spLocks noGrp="1"/>
          </p:cNvSpPr>
          <p:nvPr>
            <p:ph type="title"/>
          </p:nvPr>
        </p:nvSpPr>
        <p:spPr>
          <a:xfrm>
            <a:off x="1676400" y="730250"/>
            <a:ext cx="21029613" cy="26511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7000"/>
              <a:buFont typeface="Arial"/>
              <a:buNone/>
            </a:pPr>
            <a:r>
              <a:rPr lang="nl-NL"/>
              <a:t>Lokale Partnerschappen vanaf 2024</a:t>
            </a:r>
            <a:endParaRPr/>
          </a:p>
        </p:txBody>
      </p:sp>
      <p:sp>
        <p:nvSpPr>
          <p:cNvPr id="366" name="Google Shape;366;p11"/>
          <p:cNvSpPr txBox="1">
            <a:spLocks noGrp="1"/>
          </p:cNvSpPr>
          <p:nvPr>
            <p:ph type="body" idx="1"/>
          </p:nvPr>
        </p:nvSpPr>
        <p:spPr>
          <a:xfrm>
            <a:off x="1676400" y="3651251"/>
            <a:ext cx="21029613" cy="760146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5400"/>
              <a:buNone/>
            </a:pPr>
            <a:endParaRPr sz="5400" b="0" i="0" u="none" strike="noStrike">
              <a:solidFill>
                <a:srgbClr val="0C64AE"/>
              </a:solidFill>
              <a:latin typeface="Lato"/>
              <a:ea typeface="Lato"/>
              <a:cs typeface="Lato"/>
              <a:sym typeface="Lato"/>
            </a:endParaRPr>
          </a:p>
          <a:p>
            <a:pPr marL="0" lvl="0" indent="0" algn="ctr" rtl="0">
              <a:lnSpc>
                <a:spcPct val="90000"/>
              </a:lnSpc>
              <a:spcBef>
                <a:spcPts val="1000"/>
              </a:spcBef>
              <a:spcAft>
                <a:spcPts val="0"/>
              </a:spcAft>
              <a:buClr>
                <a:schemeClr val="dk1"/>
              </a:buClr>
              <a:buSzPts val="6000"/>
              <a:buNone/>
            </a:pPr>
            <a:endParaRPr sz="6000"/>
          </a:p>
          <a:p>
            <a:pPr marL="0" lvl="0" indent="0" algn="ctr" rtl="0">
              <a:lnSpc>
                <a:spcPct val="90000"/>
              </a:lnSpc>
              <a:spcBef>
                <a:spcPts val="1000"/>
              </a:spcBef>
              <a:spcAft>
                <a:spcPts val="0"/>
              </a:spcAft>
              <a:buClr>
                <a:schemeClr val="dk1"/>
              </a:buClr>
              <a:buSzPts val="6000"/>
              <a:buNone/>
            </a:pPr>
            <a:r>
              <a:rPr lang="nl-NL" sz="6000"/>
              <a:t>Zorgen dat niet-beroepsactieven en werkzoekenden met complexe problematiek de ondersteuning krijgt die nodig is om zelf de weg te vinden in de samenleving, inclusief maar niet uitsluitend, naar werk.</a:t>
            </a:r>
            <a:endParaRPr sz="6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12"/>
          <p:cNvSpPr txBox="1">
            <a:spLocks noGrp="1"/>
          </p:cNvSpPr>
          <p:nvPr>
            <p:ph type="title"/>
          </p:nvPr>
        </p:nvSpPr>
        <p:spPr>
          <a:xfrm>
            <a:off x="1676400" y="730250"/>
            <a:ext cx="21029613" cy="26511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7000"/>
              <a:buFont typeface="Arial"/>
              <a:buNone/>
            </a:pPr>
            <a:r>
              <a:rPr lang="nl-NL"/>
              <a:t>Complexe casus: Julia</a:t>
            </a:r>
            <a:endParaRPr/>
          </a:p>
        </p:txBody>
      </p:sp>
      <p:sp>
        <p:nvSpPr>
          <p:cNvPr id="372" name="Google Shape;372;p12"/>
          <p:cNvSpPr txBox="1">
            <a:spLocks noGrp="1"/>
          </p:cNvSpPr>
          <p:nvPr>
            <p:ph type="body" idx="1"/>
          </p:nvPr>
        </p:nvSpPr>
        <p:spPr>
          <a:xfrm>
            <a:off x="1676400" y="2952750"/>
            <a:ext cx="21029613" cy="878205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A1A1A"/>
              </a:buClr>
              <a:buSzPts val="3600"/>
              <a:buNone/>
            </a:pPr>
            <a:r>
              <a:rPr lang="nl-NL" sz="3600" b="1" i="0" u="none" strike="noStrike">
                <a:solidFill>
                  <a:srgbClr val="1A1A1A"/>
                </a:solidFill>
                <a:latin typeface="Arial"/>
                <a:ea typeface="Arial"/>
                <a:cs typeface="Arial"/>
                <a:sym typeface="Arial"/>
              </a:rPr>
              <a:t>J</a:t>
            </a:r>
            <a:r>
              <a:rPr lang="nl-NL" sz="3600" b="1" i="0" u="none" strike="noStrike">
                <a:solidFill>
                  <a:srgbClr val="1A1A1A"/>
                </a:solidFill>
                <a:latin typeface="Lato"/>
                <a:ea typeface="Lato"/>
                <a:cs typeface="Lato"/>
                <a:sym typeface="Lato"/>
              </a:rPr>
              <a:t>ulia</a:t>
            </a:r>
            <a:r>
              <a:rPr lang="nl-NL" sz="3600" b="0" i="0" u="none" strike="noStrike">
                <a:solidFill>
                  <a:srgbClr val="1A1A1A"/>
                </a:solidFill>
                <a:latin typeface="Lato"/>
                <a:ea typeface="Lato"/>
                <a:cs typeface="Lato"/>
                <a:sym typeface="Lato"/>
              </a:rPr>
              <a:t> is een meisje van 19 jaar die naar het project wordt doorverwezen via de huisarts die het project online heeft gevonden. Ze is ongeveer 1,5 jaar geleden gestopt met school en zit thuis. Ze is met verschillende opleidingen (elk jaar iets anders) gestart, maar heeft geen diploma behaald. ​</a:t>
            </a:r>
            <a:endParaRPr sz="6600" b="0"/>
          </a:p>
          <a:p>
            <a:pPr marL="0" lvl="0" indent="0" algn="l" rtl="0">
              <a:lnSpc>
                <a:spcPct val="90000"/>
              </a:lnSpc>
              <a:spcBef>
                <a:spcPts val="0"/>
              </a:spcBef>
              <a:spcAft>
                <a:spcPts val="0"/>
              </a:spcAft>
              <a:buClr>
                <a:srgbClr val="1A1A1A"/>
              </a:buClr>
              <a:buSzPts val="3600"/>
              <a:buNone/>
            </a:pPr>
            <a:r>
              <a:rPr lang="nl-NL" sz="3600" b="0" i="0" u="none" strike="noStrike">
                <a:solidFill>
                  <a:srgbClr val="1A1A1A"/>
                </a:solidFill>
                <a:latin typeface="Lato"/>
                <a:ea typeface="Lato"/>
                <a:cs typeface="Lato"/>
                <a:sym typeface="Lato"/>
              </a:rPr>
              <a:t>Ze komt samen met haar mama naar een intakegesprek met de coach. De hulpvraag die (via de mama) wordt gesteld, is om zo snel mogelijk een opleiding te vinden, liefst een opleiding die start in september, om het kindergeld niet in het gedrang te brengen. Terug naar het middelbaar zien ze niet zitten, maar wel iets in volwassenonderwijs. ​</a:t>
            </a:r>
            <a:endParaRPr sz="6600" b="0"/>
          </a:p>
          <a:p>
            <a:pPr marL="0" lvl="0" indent="0" algn="l" rtl="0">
              <a:lnSpc>
                <a:spcPct val="90000"/>
              </a:lnSpc>
              <a:spcBef>
                <a:spcPts val="0"/>
              </a:spcBef>
              <a:spcAft>
                <a:spcPts val="0"/>
              </a:spcAft>
              <a:buClr>
                <a:srgbClr val="1A1A1A"/>
              </a:buClr>
              <a:buSzPts val="3600"/>
              <a:buNone/>
            </a:pPr>
            <a:r>
              <a:rPr lang="nl-NL" sz="3600" b="0" i="0" u="none" strike="noStrike">
                <a:solidFill>
                  <a:srgbClr val="1A1A1A"/>
                </a:solidFill>
                <a:latin typeface="Lato"/>
                <a:ea typeface="Lato"/>
                <a:cs typeface="Lato"/>
                <a:sym typeface="Lato"/>
              </a:rPr>
              <a:t>De coach neemt contact op met de huisarts en gaat er met Julia naar toe. De arts  geeft mee dat ze depressief is en veel stress heeft, maar een echte diagnose is er niet. Ze leeft sociaal geïsoleerd en wil haar kamer niet zonder haar mama verlaten. Daar neemt ze soms nieuwe liedjes op.  ​</a:t>
            </a:r>
            <a:endParaRPr sz="6600" b="0"/>
          </a:p>
          <a:p>
            <a:pPr marL="0" lvl="0" indent="0" algn="l" rtl="0">
              <a:lnSpc>
                <a:spcPct val="90000"/>
              </a:lnSpc>
              <a:spcBef>
                <a:spcPts val="0"/>
              </a:spcBef>
              <a:spcAft>
                <a:spcPts val="0"/>
              </a:spcAft>
              <a:buClr>
                <a:srgbClr val="1A1A1A"/>
              </a:buClr>
              <a:buSzPts val="3600"/>
              <a:buNone/>
            </a:pPr>
            <a:r>
              <a:rPr lang="nl-NL" sz="3600" b="0" i="0" u="none" strike="noStrike">
                <a:solidFill>
                  <a:srgbClr val="1A1A1A"/>
                </a:solidFill>
                <a:latin typeface="Lato"/>
                <a:ea typeface="Lato"/>
                <a:cs typeface="Lato"/>
                <a:sym typeface="Lato"/>
              </a:rPr>
              <a:t>Ze heeft angsten ten opzichte van nieuwe mensen. Julia staat op een wachtlijst om therapie te kunnen starten. In het verleden kreeg ze al enkele jaren therapie, maar dit hielp niet volgens Julia. De huisarts vraagt aan de coach of het mogelijk is om Julia stilaan enkele stappen te laten zetten richting opleiding. ​</a:t>
            </a:r>
            <a:endParaRPr sz="6600" b="0"/>
          </a:p>
          <a:p>
            <a:pPr marL="0" lvl="0" indent="0" algn="l" rtl="0">
              <a:lnSpc>
                <a:spcPct val="90000"/>
              </a:lnSpc>
              <a:spcBef>
                <a:spcPts val="0"/>
              </a:spcBef>
              <a:spcAft>
                <a:spcPts val="0"/>
              </a:spcAft>
              <a:buClr>
                <a:srgbClr val="1A1A1A"/>
              </a:buClr>
              <a:buSzPts val="3600"/>
              <a:buNone/>
            </a:pPr>
            <a:r>
              <a:rPr lang="nl-NL" sz="3600" b="0" i="0" u="none" strike="noStrike">
                <a:solidFill>
                  <a:srgbClr val="1A1A1A"/>
                </a:solidFill>
                <a:latin typeface="Lato"/>
                <a:ea typeface="Lato"/>
                <a:cs typeface="Lato"/>
                <a:sym typeface="Lato"/>
              </a:rPr>
              <a:t>De mama is wel zorgzaam, maar heeft zelf een zorgproblematiek (rugklachten). De papa heeft een arbeidshandicap, maar is wel aan de slag in de sociale economie. Er zijn in totaal 7 kinderen, waarvan enkel de twee jongste probleemloos. De oudste broer zit ook thuis, de coach van Julia verwijst hem door naar haar collega. Julia is wel zorgend naar de jongste kinderen toe. </a:t>
            </a:r>
            <a:endParaRPr sz="6600" b="0"/>
          </a:p>
        </p:txBody>
      </p:sp>
      <p:sp>
        <p:nvSpPr>
          <p:cNvPr id="373" name="Google Shape;373;p12"/>
          <p:cNvSpPr/>
          <p:nvPr/>
        </p:nvSpPr>
        <p:spPr>
          <a:xfrm>
            <a:off x="1200150" y="1733550"/>
            <a:ext cx="6877050" cy="3352800"/>
          </a:xfrm>
          <a:prstGeom prst="wedgeRoundRectCallout">
            <a:avLst>
              <a:gd name="adj1" fmla="val -20833"/>
              <a:gd name="adj2" fmla="val 62500"/>
              <a:gd name="adj3" fmla="val 0"/>
            </a:avLst>
          </a:prstGeom>
          <a:solidFill>
            <a:schemeClr val="accent1"/>
          </a:solidFill>
          <a:ln w="12700" cap="flat" cmpd="sng">
            <a:solidFill>
              <a:srgbClr val="1064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4000" b="0" i="0" u="none" strike="noStrike">
                <a:solidFill>
                  <a:srgbClr val="FFFFFF"/>
                </a:solidFill>
                <a:latin typeface="Calibri"/>
                <a:ea typeface="Calibri"/>
                <a:cs typeface="Calibri"/>
                <a:sym typeface="Calibri"/>
              </a:rPr>
              <a:t>De vraag die gesteld wordt door Julia is niet hetzelfde als de noden die opgepakt moeten worden om Julia op de goede weg te zetten</a:t>
            </a:r>
            <a:endParaRPr sz="4400">
              <a:solidFill>
                <a:schemeClr val="lt1"/>
              </a:solidFill>
              <a:latin typeface="Arial"/>
              <a:ea typeface="Arial"/>
              <a:cs typeface="Arial"/>
              <a:sym typeface="Arial"/>
            </a:endParaRPr>
          </a:p>
        </p:txBody>
      </p:sp>
      <p:sp>
        <p:nvSpPr>
          <p:cNvPr id="374" name="Google Shape;374;p12"/>
          <p:cNvSpPr/>
          <p:nvPr/>
        </p:nvSpPr>
        <p:spPr>
          <a:xfrm>
            <a:off x="16764000" y="881063"/>
            <a:ext cx="6877050" cy="3352800"/>
          </a:xfrm>
          <a:prstGeom prst="wedgeRoundRectCallout">
            <a:avLst>
              <a:gd name="adj1" fmla="val -20833"/>
              <a:gd name="adj2" fmla="val 62500"/>
              <a:gd name="adj3" fmla="val 0"/>
            </a:avLst>
          </a:prstGeom>
          <a:solidFill>
            <a:schemeClr val="accent1"/>
          </a:solidFill>
          <a:ln w="12700" cap="flat" cmpd="sng">
            <a:solidFill>
              <a:srgbClr val="1064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4000" b="0" i="0" u="none" strike="noStrike">
                <a:solidFill>
                  <a:srgbClr val="FFFFFF"/>
                </a:solidFill>
                <a:latin typeface="Calibri"/>
                <a:ea typeface="Calibri"/>
                <a:cs typeface="Calibri"/>
                <a:sym typeface="Calibri"/>
              </a:rPr>
              <a:t>Er is al herhaalde (inter)actie nodig om erachter te komen dat er een multi-problematiek is en er samenspel van dienstverleners nodig zal zijn </a:t>
            </a:r>
            <a:endParaRPr sz="8000">
              <a:solidFill>
                <a:schemeClr val="lt1"/>
              </a:solidFill>
              <a:latin typeface="Arial"/>
              <a:ea typeface="Arial"/>
              <a:cs typeface="Arial"/>
              <a:sym typeface="Arial"/>
            </a:endParaRPr>
          </a:p>
        </p:txBody>
      </p:sp>
      <p:sp>
        <p:nvSpPr>
          <p:cNvPr id="375" name="Google Shape;375;p12"/>
          <p:cNvSpPr/>
          <p:nvPr/>
        </p:nvSpPr>
        <p:spPr>
          <a:xfrm>
            <a:off x="16991013" y="8832057"/>
            <a:ext cx="6877050" cy="3352800"/>
          </a:xfrm>
          <a:prstGeom prst="wedgeRoundRectCallout">
            <a:avLst>
              <a:gd name="adj1" fmla="val -22218"/>
              <a:gd name="adj2" fmla="val -63068"/>
              <a:gd name="adj3" fmla="val 16667"/>
            </a:avLst>
          </a:prstGeom>
          <a:solidFill>
            <a:schemeClr val="accent1"/>
          </a:solidFill>
          <a:ln w="12700" cap="flat" cmpd="sng">
            <a:solidFill>
              <a:srgbClr val="1064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4000" b="0" i="0" u="none" strike="noStrike">
                <a:solidFill>
                  <a:srgbClr val="FFFFFF"/>
                </a:solidFill>
                <a:latin typeface="Calibri"/>
                <a:ea typeface="Calibri"/>
                <a:cs typeface="Calibri"/>
                <a:sym typeface="Calibri"/>
              </a:rPr>
              <a:t>Aanpak gaat rekening moeten houden met / inspelen op hele levenscontext van Julia, inclusief haar gezin </a:t>
            </a:r>
            <a:endParaRPr sz="8000">
              <a:solidFill>
                <a:schemeClr val="lt1"/>
              </a:solidFill>
              <a:latin typeface="Arial"/>
              <a:ea typeface="Arial"/>
              <a:cs typeface="Arial"/>
              <a:sym typeface="Arial"/>
            </a:endParaRPr>
          </a:p>
        </p:txBody>
      </p:sp>
      <p:sp>
        <p:nvSpPr>
          <p:cNvPr id="376" name="Google Shape;376;p12"/>
          <p:cNvSpPr/>
          <p:nvPr/>
        </p:nvSpPr>
        <p:spPr>
          <a:xfrm>
            <a:off x="741363" y="7943850"/>
            <a:ext cx="6877050" cy="3352800"/>
          </a:xfrm>
          <a:prstGeom prst="wedgeRoundRectCallout">
            <a:avLst>
              <a:gd name="adj1" fmla="val -20279"/>
              <a:gd name="adj2" fmla="val -63068"/>
              <a:gd name="adj3" fmla="val 16667"/>
            </a:avLst>
          </a:prstGeom>
          <a:solidFill>
            <a:schemeClr val="accent1"/>
          </a:solidFill>
          <a:ln w="12700" cap="flat" cmpd="sng">
            <a:solidFill>
              <a:srgbClr val="1064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4000" b="0" i="0" u="none" strike="noStrike">
                <a:solidFill>
                  <a:srgbClr val="FFFFFF"/>
                </a:solidFill>
                <a:latin typeface="Calibri"/>
                <a:ea typeface="Calibri"/>
                <a:cs typeface="Calibri"/>
                <a:sym typeface="Calibri"/>
              </a:rPr>
              <a:t>Typisch traject met </a:t>
            </a:r>
            <a:endParaRPr/>
          </a:p>
          <a:p>
            <a:pPr marL="0" marR="0" lvl="0" indent="0" algn="ctr" rtl="0">
              <a:spcBef>
                <a:spcPts val="0"/>
              </a:spcBef>
              <a:spcAft>
                <a:spcPts val="0"/>
              </a:spcAft>
              <a:buNone/>
            </a:pPr>
            <a:r>
              <a:rPr lang="nl-NL" sz="4000" b="0" i="0" u="none" strike="noStrike">
                <a:solidFill>
                  <a:srgbClr val="FFFFFF"/>
                </a:solidFill>
                <a:latin typeface="Calibri"/>
                <a:ea typeface="Calibri"/>
                <a:cs typeface="Calibri"/>
                <a:sym typeface="Calibri"/>
              </a:rPr>
              <a:t>bochten en kronkels </a:t>
            </a:r>
            <a:endParaRPr/>
          </a:p>
          <a:p>
            <a:pPr marL="0" marR="0" lvl="0" indent="0" algn="ctr" rtl="0">
              <a:spcBef>
                <a:spcPts val="0"/>
              </a:spcBef>
              <a:spcAft>
                <a:spcPts val="0"/>
              </a:spcAft>
              <a:buNone/>
            </a:pPr>
            <a:r>
              <a:rPr lang="nl-NL" sz="4000" b="0" i="0" u="none" strike="noStrike">
                <a:solidFill>
                  <a:srgbClr val="FFFFFF"/>
                </a:solidFill>
                <a:latin typeface="Calibri"/>
                <a:ea typeface="Calibri"/>
                <a:cs typeface="Calibri"/>
                <a:sym typeface="Calibri"/>
              </a:rPr>
              <a:t>(2 stappen vooruit, </a:t>
            </a:r>
            <a:endParaRPr/>
          </a:p>
          <a:p>
            <a:pPr marL="0" marR="0" lvl="0" indent="0" algn="ctr" rtl="0">
              <a:spcBef>
                <a:spcPts val="0"/>
              </a:spcBef>
              <a:spcAft>
                <a:spcPts val="0"/>
              </a:spcAft>
              <a:buNone/>
            </a:pPr>
            <a:r>
              <a:rPr lang="nl-NL" sz="4000" b="0" i="0" u="none" strike="noStrike">
                <a:solidFill>
                  <a:srgbClr val="FFFFFF"/>
                </a:solidFill>
                <a:latin typeface="Calibri"/>
                <a:ea typeface="Calibri"/>
                <a:cs typeface="Calibri"/>
                <a:sym typeface="Calibri"/>
              </a:rPr>
              <a:t>eentje achteruit)</a:t>
            </a:r>
            <a:endParaRPr sz="8000">
              <a:solidFill>
                <a:schemeClr val="lt1"/>
              </a:solidFill>
              <a:latin typeface="Arial"/>
              <a:ea typeface="Arial"/>
              <a:cs typeface="Arial"/>
              <a:sym typeface="Arial"/>
            </a:endParaRPr>
          </a:p>
        </p:txBody>
      </p:sp>
      <p:sp>
        <p:nvSpPr>
          <p:cNvPr id="377" name="Google Shape;377;p12"/>
          <p:cNvSpPr/>
          <p:nvPr/>
        </p:nvSpPr>
        <p:spPr>
          <a:xfrm>
            <a:off x="8982075" y="3409950"/>
            <a:ext cx="6877050" cy="3352800"/>
          </a:xfrm>
          <a:prstGeom prst="wedgeRoundRectCallout">
            <a:avLst>
              <a:gd name="adj1" fmla="val -20833"/>
              <a:gd name="adj2" fmla="val 62500"/>
              <a:gd name="adj3" fmla="val 0"/>
            </a:avLst>
          </a:prstGeom>
          <a:solidFill>
            <a:schemeClr val="accent1"/>
          </a:solidFill>
          <a:ln w="12700" cap="flat" cmpd="sng">
            <a:solidFill>
              <a:srgbClr val="1064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4000" b="0" i="0" u="none" strike="noStrike">
                <a:solidFill>
                  <a:srgbClr val="FFFFFF"/>
                </a:solidFill>
                <a:latin typeface="Calibri"/>
                <a:ea typeface="Calibri"/>
                <a:cs typeface="Calibri"/>
                <a:sym typeface="Calibri"/>
              </a:rPr>
              <a:t>Geen kwestie van nog een aangepast standaard traject dat moet ontwikkeld worden, maar eigen aan deze doelgroep</a:t>
            </a:r>
            <a:endParaRPr/>
          </a:p>
        </p:txBody>
      </p:sp>
      <p:sp>
        <p:nvSpPr>
          <p:cNvPr id="378" name="Google Shape;378;p12"/>
          <p:cNvSpPr/>
          <p:nvPr/>
        </p:nvSpPr>
        <p:spPr>
          <a:xfrm>
            <a:off x="8982075" y="9282113"/>
            <a:ext cx="6877050" cy="3352800"/>
          </a:xfrm>
          <a:prstGeom prst="wedgeRoundRectCallout">
            <a:avLst>
              <a:gd name="adj1" fmla="val -21941"/>
              <a:gd name="adj2" fmla="val -61932"/>
              <a:gd name="adj3" fmla="val 16667"/>
            </a:avLst>
          </a:prstGeom>
          <a:solidFill>
            <a:schemeClr val="accent1"/>
          </a:solidFill>
          <a:ln w="12700" cap="flat" cmpd="sng">
            <a:solidFill>
              <a:srgbClr val="1064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4000" b="0" i="0" u="none" strike="noStrike">
                <a:solidFill>
                  <a:srgbClr val="FFFFFF"/>
                </a:solidFill>
                <a:latin typeface="Calibri"/>
                <a:ea typeface="Calibri"/>
                <a:cs typeface="Calibri"/>
                <a:sym typeface="Calibri"/>
              </a:rPr>
              <a:t>Grote verschillen tussen Julia’s, Rudy’s, Anna’s, Paulo’s, Brahim’s, … wat betreft intensiteit / duur van nodige traject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7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7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13"/>
          <p:cNvSpPr txBox="1">
            <a:spLocks noGrp="1"/>
          </p:cNvSpPr>
          <p:nvPr>
            <p:ph type="title"/>
          </p:nvPr>
        </p:nvSpPr>
        <p:spPr>
          <a:xfrm>
            <a:off x="1676400" y="730250"/>
            <a:ext cx="21029613" cy="26511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7000"/>
              <a:buFont typeface="Arial"/>
              <a:buNone/>
            </a:pPr>
            <a:r>
              <a:rPr lang="nl-NL"/>
              <a:t>Lokale Partnerschappen vanaf 2024</a:t>
            </a:r>
            <a:endParaRPr/>
          </a:p>
        </p:txBody>
      </p:sp>
      <p:sp>
        <p:nvSpPr>
          <p:cNvPr id="384" name="Google Shape;384;p13"/>
          <p:cNvSpPr txBox="1">
            <a:spLocks noGrp="1"/>
          </p:cNvSpPr>
          <p:nvPr>
            <p:ph type="body" idx="1"/>
          </p:nvPr>
        </p:nvSpPr>
        <p:spPr>
          <a:xfrm>
            <a:off x="1676400" y="3651251"/>
            <a:ext cx="21029613" cy="760146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34343"/>
              </a:buClr>
              <a:buSzPts val="5400"/>
              <a:buNone/>
            </a:pPr>
            <a:r>
              <a:rPr lang="nl-NL" sz="5400" b="0" i="0" u="none" strike="noStrike">
                <a:solidFill>
                  <a:srgbClr val="434343"/>
                </a:solidFill>
                <a:latin typeface="Lato"/>
                <a:ea typeface="Lato"/>
                <a:cs typeface="Lato"/>
                <a:sym typeface="Lato"/>
              </a:rPr>
              <a:t>Complexe problematiek:</a:t>
            </a:r>
            <a:endParaRPr/>
          </a:p>
          <a:p>
            <a:pPr marL="742950" lvl="1" indent="-342900" algn="l" rtl="0">
              <a:lnSpc>
                <a:spcPct val="90000"/>
              </a:lnSpc>
              <a:spcBef>
                <a:spcPts val="0"/>
              </a:spcBef>
              <a:spcAft>
                <a:spcPts val="0"/>
              </a:spcAft>
              <a:buClr>
                <a:srgbClr val="434343"/>
              </a:buClr>
              <a:buSzPts val="5400"/>
              <a:buFont typeface="Arial"/>
              <a:buChar char="•"/>
            </a:pPr>
            <a:r>
              <a:rPr lang="nl-NL" sz="5400" b="0" i="0" u="none" strike="noStrike">
                <a:solidFill>
                  <a:srgbClr val="434343"/>
                </a:solidFill>
                <a:latin typeface="Lato"/>
                <a:ea typeface="Lato"/>
                <a:cs typeface="Lato"/>
                <a:sym typeface="Lato"/>
              </a:rPr>
              <a:t>de </a:t>
            </a:r>
            <a:r>
              <a:rPr lang="nl-NL" sz="5400" b="1" i="0" u="none" strike="noStrike">
                <a:solidFill>
                  <a:srgbClr val="434343"/>
                </a:solidFill>
                <a:latin typeface="Lato"/>
                <a:ea typeface="Lato"/>
                <a:cs typeface="Lato"/>
                <a:sym typeface="Lato"/>
              </a:rPr>
              <a:t>expliciete vraag </a:t>
            </a:r>
            <a:r>
              <a:rPr lang="nl-NL" sz="5400" b="0" i="0" u="none" strike="noStrike">
                <a:solidFill>
                  <a:srgbClr val="434343"/>
                </a:solidFill>
                <a:latin typeface="Lato"/>
                <a:ea typeface="Lato"/>
                <a:cs typeface="Lato"/>
                <a:sym typeface="Lato"/>
              </a:rPr>
              <a:t>die gesteld wordt door de doelgroep </a:t>
            </a:r>
            <a:r>
              <a:rPr lang="nl-NL" sz="5400" b="1" i="0" u="none" strike="noStrike">
                <a:solidFill>
                  <a:srgbClr val="434343"/>
                </a:solidFill>
                <a:latin typeface="Lato"/>
                <a:ea typeface="Lato"/>
                <a:cs typeface="Lato"/>
                <a:sym typeface="Lato"/>
              </a:rPr>
              <a:t>stemt niet noodzakelijk overeen met wat nodig is</a:t>
            </a:r>
            <a:r>
              <a:rPr lang="nl-NL" sz="5400" b="0" i="0" u="none" strike="noStrike">
                <a:solidFill>
                  <a:srgbClr val="434343"/>
                </a:solidFill>
                <a:latin typeface="Lato"/>
                <a:ea typeface="Lato"/>
                <a:cs typeface="Lato"/>
                <a:sym typeface="Lato"/>
              </a:rPr>
              <a:t>;</a:t>
            </a:r>
            <a:endParaRPr/>
          </a:p>
          <a:p>
            <a:pPr marL="742950" lvl="1" indent="-342900" algn="l" rtl="0">
              <a:lnSpc>
                <a:spcPct val="90000"/>
              </a:lnSpc>
              <a:spcBef>
                <a:spcPts val="0"/>
              </a:spcBef>
              <a:spcAft>
                <a:spcPts val="0"/>
              </a:spcAft>
              <a:buClr>
                <a:srgbClr val="434343"/>
              </a:buClr>
              <a:buSzPts val="5400"/>
              <a:buFont typeface="Arial"/>
              <a:buChar char="•"/>
            </a:pPr>
            <a:r>
              <a:rPr lang="nl-NL" sz="5400" b="0" i="0" u="none" strike="noStrike">
                <a:solidFill>
                  <a:srgbClr val="434343"/>
                </a:solidFill>
                <a:latin typeface="Lato"/>
                <a:ea typeface="Lato"/>
                <a:cs typeface="Lato"/>
                <a:sym typeface="Lato"/>
              </a:rPr>
              <a:t>de aanpak moet rekening houden met en/of inspelen op de </a:t>
            </a:r>
            <a:r>
              <a:rPr lang="nl-NL" sz="5400" b="1" i="0" u="none" strike="noStrike">
                <a:solidFill>
                  <a:srgbClr val="434343"/>
                </a:solidFill>
                <a:latin typeface="Lato"/>
                <a:ea typeface="Lato"/>
                <a:cs typeface="Lato"/>
                <a:sym typeface="Lato"/>
              </a:rPr>
              <a:t>hele levenscontext</a:t>
            </a:r>
            <a:r>
              <a:rPr lang="nl-NL" sz="5400" b="0" i="0" u="none" strike="noStrike">
                <a:solidFill>
                  <a:srgbClr val="434343"/>
                </a:solidFill>
                <a:latin typeface="Lato"/>
                <a:ea typeface="Lato"/>
                <a:cs typeface="Lato"/>
                <a:sym typeface="Lato"/>
              </a:rPr>
              <a:t> (incl. de </a:t>
            </a:r>
            <a:r>
              <a:rPr lang="nl-NL" sz="5400" b="1" i="0" u="none" strike="noStrike">
                <a:solidFill>
                  <a:srgbClr val="434343"/>
                </a:solidFill>
                <a:latin typeface="Lato"/>
                <a:ea typeface="Lato"/>
                <a:cs typeface="Lato"/>
                <a:sym typeface="Lato"/>
              </a:rPr>
              <a:t>drempels </a:t>
            </a:r>
            <a:r>
              <a:rPr lang="nl-NL" sz="5400" b="0" i="0" u="none" strike="noStrike">
                <a:solidFill>
                  <a:srgbClr val="434343"/>
                </a:solidFill>
                <a:latin typeface="Lato"/>
                <a:ea typeface="Lato"/>
                <a:cs typeface="Lato"/>
                <a:sym typeface="Lato"/>
              </a:rPr>
              <a:t>die zich daarin situeren);</a:t>
            </a:r>
            <a:endParaRPr/>
          </a:p>
          <a:p>
            <a:pPr marL="742950" lvl="1" indent="-342900" algn="l" rtl="0">
              <a:lnSpc>
                <a:spcPct val="90000"/>
              </a:lnSpc>
              <a:spcBef>
                <a:spcPts val="0"/>
              </a:spcBef>
              <a:spcAft>
                <a:spcPts val="0"/>
              </a:spcAft>
              <a:buClr>
                <a:srgbClr val="434343"/>
              </a:buClr>
              <a:buSzPts val="5400"/>
              <a:buFont typeface="Arial"/>
              <a:buChar char="•"/>
            </a:pPr>
            <a:r>
              <a:rPr lang="nl-NL" sz="5400" b="0" i="0" u="none" strike="noStrike">
                <a:solidFill>
                  <a:srgbClr val="434343"/>
                </a:solidFill>
                <a:latin typeface="Lato"/>
                <a:ea typeface="Lato"/>
                <a:cs typeface="Lato"/>
                <a:sym typeface="Lato"/>
              </a:rPr>
              <a:t>er wordt verwacht dat er in het traject vooruitgang geboekt wordt, maar dat </a:t>
            </a:r>
            <a:r>
              <a:rPr lang="nl-NL" sz="5400" b="1" i="0" u="none" strike="noStrike">
                <a:solidFill>
                  <a:srgbClr val="434343"/>
                </a:solidFill>
                <a:latin typeface="Lato"/>
                <a:ea typeface="Lato"/>
                <a:cs typeface="Lato"/>
                <a:sym typeface="Lato"/>
              </a:rPr>
              <a:t>regelmatige terugval</a:t>
            </a:r>
            <a:r>
              <a:rPr lang="nl-NL" sz="5400" b="0" i="0" u="none" strike="noStrike">
                <a:solidFill>
                  <a:srgbClr val="434343"/>
                </a:solidFill>
                <a:latin typeface="Lato"/>
                <a:ea typeface="Lato"/>
                <a:cs typeface="Lato"/>
                <a:sym typeface="Lato"/>
              </a:rPr>
              <a:t> reëel is; </a:t>
            </a:r>
            <a:endParaRPr/>
          </a:p>
          <a:p>
            <a:pPr marL="742950" lvl="1" indent="-342900" algn="l" rtl="0">
              <a:lnSpc>
                <a:spcPct val="90000"/>
              </a:lnSpc>
              <a:spcBef>
                <a:spcPts val="0"/>
              </a:spcBef>
              <a:spcAft>
                <a:spcPts val="0"/>
              </a:spcAft>
              <a:buClr>
                <a:srgbClr val="434343"/>
              </a:buClr>
              <a:buSzPts val="5400"/>
              <a:buFont typeface="Arial"/>
              <a:buChar char="•"/>
            </a:pPr>
            <a:r>
              <a:rPr lang="nl-NL" sz="5400" b="0" i="0" u="none" strike="noStrike">
                <a:solidFill>
                  <a:srgbClr val="434343"/>
                </a:solidFill>
                <a:latin typeface="Lato"/>
                <a:ea typeface="Lato"/>
                <a:cs typeface="Lato"/>
                <a:sym typeface="Lato"/>
              </a:rPr>
              <a:t>er zijn </a:t>
            </a:r>
            <a:r>
              <a:rPr lang="nl-NL" sz="5400" b="1" i="0" u="none" strike="noStrike">
                <a:solidFill>
                  <a:srgbClr val="434343"/>
                </a:solidFill>
                <a:latin typeface="Lato"/>
                <a:ea typeface="Lato"/>
                <a:cs typeface="Lato"/>
                <a:sym typeface="Lato"/>
              </a:rPr>
              <a:t>grote verschillen</a:t>
            </a:r>
            <a:r>
              <a:rPr lang="nl-NL" sz="5400" b="0" i="0" u="none" strike="noStrike">
                <a:solidFill>
                  <a:srgbClr val="434343"/>
                </a:solidFill>
                <a:latin typeface="Lato"/>
                <a:ea typeface="Lato"/>
                <a:cs typeface="Lato"/>
                <a:sym typeface="Lato"/>
              </a:rPr>
              <a:t> wat betreft de </a:t>
            </a:r>
            <a:r>
              <a:rPr lang="nl-NL" sz="5400" b="1" i="0" u="none" strike="noStrike">
                <a:solidFill>
                  <a:srgbClr val="434343"/>
                </a:solidFill>
                <a:latin typeface="Lato"/>
                <a:ea typeface="Lato"/>
                <a:cs typeface="Lato"/>
                <a:sym typeface="Lato"/>
              </a:rPr>
              <a:t>noden </a:t>
            </a:r>
            <a:r>
              <a:rPr lang="nl-NL" sz="5400" b="0" i="0" u="none" strike="noStrike">
                <a:solidFill>
                  <a:srgbClr val="434343"/>
                </a:solidFill>
                <a:latin typeface="Lato"/>
                <a:ea typeface="Lato"/>
                <a:cs typeface="Lato"/>
                <a:sym typeface="Lato"/>
              </a:rPr>
              <a:t>en </a:t>
            </a:r>
            <a:r>
              <a:rPr lang="nl-NL" sz="5400" b="1" i="0" u="none" strike="noStrike">
                <a:solidFill>
                  <a:srgbClr val="434343"/>
                </a:solidFill>
                <a:latin typeface="Lato"/>
                <a:ea typeface="Lato"/>
                <a:cs typeface="Lato"/>
                <a:sym typeface="Lato"/>
              </a:rPr>
              <a:t>context </a:t>
            </a:r>
            <a:r>
              <a:rPr lang="nl-NL" sz="5400" b="0" i="0" u="none" strike="noStrike">
                <a:solidFill>
                  <a:srgbClr val="434343"/>
                </a:solidFill>
                <a:latin typeface="Lato"/>
                <a:ea typeface="Lato"/>
                <a:cs typeface="Lato"/>
                <a:sym typeface="Lato"/>
              </a:rPr>
              <a:t>wat ertoe noopt de </a:t>
            </a:r>
            <a:r>
              <a:rPr lang="nl-NL" sz="5400" b="1" i="0" u="none" strike="noStrike">
                <a:solidFill>
                  <a:srgbClr val="434343"/>
                </a:solidFill>
                <a:latin typeface="Lato"/>
                <a:ea typeface="Lato"/>
                <a:cs typeface="Lato"/>
                <a:sym typeface="Lato"/>
              </a:rPr>
              <a:t>juiste expertise rondom de persoon te verzamelen</a:t>
            </a:r>
            <a:r>
              <a:rPr lang="nl-NL" sz="5400" b="0" i="0" u="none" strike="noStrike">
                <a:solidFill>
                  <a:srgbClr val="434343"/>
                </a:solidFill>
                <a:latin typeface="Lato"/>
                <a:ea typeface="Lato"/>
                <a:cs typeface="Lato"/>
                <a:sym typeface="Lato"/>
              </a:rPr>
              <a:t> om </a:t>
            </a:r>
            <a:r>
              <a:rPr lang="nl-NL" sz="5400" b="1" i="0" u="none" strike="noStrike">
                <a:solidFill>
                  <a:srgbClr val="434343"/>
                </a:solidFill>
                <a:latin typeface="Lato"/>
                <a:ea typeface="Lato"/>
                <a:cs typeface="Lato"/>
                <a:sym typeface="Lato"/>
              </a:rPr>
              <a:t>op maat</a:t>
            </a:r>
            <a:r>
              <a:rPr lang="nl-NL" sz="5400" b="0" i="0" u="none" strike="noStrike">
                <a:solidFill>
                  <a:srgbClr val="434343"/>
                </a:solidFill>
                <a:latin typeface="Lato"/>
                <a:ea typeface="Lato"/>
                <a:cs typeface="Lato"/>
                <a:sym typeface="Lato"/>
              </a:rPr>
              <a:t> te werken</a:t>
            </a:r>
            <a:endParaRPr sz="496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4"/>
          <p:cNvSpPr>
            <a:spLocks noGrp="1"/>
          </p:cNvSpPr>
          <p:nvPr>
            <p:ph type="pic" idx="2"/>
          </p:nvPr>
        </p:nvSpPr>
        <p:spPr>
          <a:xfrm>
            <a:off x="5787949" y="0"/>
            <a:ext cx="18594464" cy="13716001"/>
          </a:xfrm>
          <a:prstGeom prst="rect">
            <a:avLst/>
          </a:prstGeom>
          <a:noFill/>
          <a:ln>
            <a:noFill/>
          </a:ln>
        </p:spPr>
      </p:sp>
      <p:sp>
        <p:nvSpPr>
          <p:cNvPr id="390" name="Google Shape;390;p14"/>
          <p:cNvSpPr txBox="1">
            <a:spLocks noGrp="1"/>
          </p:cNvSpPr>
          <p:nvPr>
            <p:ph type="body" idx="1"/>
          </p:nvPr>
        </p:nvSpPr>
        <p:spPr>
          <a:xfrm>
            <a:off x="1508449" y="4379039"/>
            <a:ext cx="6478555" cy="53994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000"/>
              <a:buNone/>
            </a:pPr>
            <a:r>
              <a:rPr lang="nl-NL"/>
              <a:t>Lokale Partnerschappen vanaf 2024</a:t>
            </a:r>
            <a:endParaRPr/>
          </a:p>
          <a:p>
            <a:pPr marL="0" lvl="0" indent="0" algn="l" rtl="0">
              <a:lnSpc>
                <a:spcPct val="90000"/>
              </a:lnSpc>
              <a:spcBef>
                <a:spcPts val="1000"/>
              </a:spcBef>
              <a:spcAft>
                <a:spcPts val="0"/>
              </a:spcAft>
              <a:buClr>
                <a:schemeClr val="dk1"/>
              </a:buClr>
              <a:buSzPts val="4000"/>
              <a:buNone/>
            </a:pPr>
            <a:endParaRPr/>
          </a:p>
          <a:p>
            <a:pPr marL="0" lvl="0" indent="0" algn="l" rtl="0">
              <a:lnSpc>
                <a:spcPct val="90000"/>
              </a:lnSpc>
              <a:spcBef>
                <a:spcPts val="1000"/>
              </a:spcBef>
              <a:spcAft>
                <a:spcPts val="0"/>
              </a:spcAft>
              <a:buClr>
                <a:schemeClr val="dk1"/>
              </a:buClr>
              <a:buSzPts val="4000"/>
              <a:buNone/>
            </a:pPr>
            <a:r>
              <a:rPr lang="nl-NL"/>
              <a:t>Standaardisatie van </a:t>
            </a:r>
            <a:endParaRPr/>
          </a:p>
          <a:p>
            <a:pPr marL="0" lvl="0" indent="0" algn="l" rtl="0">
              <a:lnSpc>
                <a:spcPct val="90000"/>
              </a:lnSpc>
              <a:spcBef>
                <a:spcPts val="1000"/>
              </a:spcBef>
              <a:spcAft>
                <a:spcPts val="0"/>
              </a:spcAft>
              <a:buClr>
                <a:schemeClr val="dk1"/>
              </a:buClr>
              <a:buSzPts val="4000"/>
              <a:buNone/>
            </a:pPr>
            <a:r>
              <a:rPr lang="nl-NL"/>
              <a:t>collectief leerproces</a:t>
            </a:r>
            <a:endParaRPr/>
          </a:p>
        </p:txBody>
      </p:sp>
      <p:pic>
        <p:nvPicPr>
          <p:cNvPr id="391" name="Google Shape;391;p14"/>
          <p:cNvPicPr preferRelativeResize="0"/>
          <p:nvPr/>
        </p:nvPicPr>
        <p:blipFill rotWithShape="1">
          <a:blip r:embed="rId3">
            <a:alphaModFix/>
          </a:blip>
          <a:srcRect/>
          <a:stretch/>
        </p:blipFill>
        <p:spPr>
          <a:xfrm>
            <a:off x="9754916" y="1457325"/>
            <a:ext cx="13119048" cy="108013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17"/>
          <p:cNvSpPr txBox="1">
            <a:spLocks noGrp="1"/>
          </p:cNvSpPr>
          <p:nvPr>
            <p:ph type="title"/>
          </p:nvPr>
        </p:nvSpPr>
        <p:spPr>
          <a:xfrm>
            <a:off x="1676400" y="730250"/>
            <a:ext cx="21029613" cy="26511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7000"/>
              <a:buFont typeface="Arial"/>
              <a:buNone/>
            </a:pPr>
            <a:r>
              <a:rPr lang="nl-NL"/>
              <a:t>10 principes binnen lokale partnerschappen</a:t>
            </a:r>
            <a:endParaRPr/>
          </a:p>
        </p:txBody>
      </p:sp>
      <p:sp>
        <p:nvSpPr>
          <p:cNvPr id="397" name="Google Shape;397;p17"/>
          <p:cNvSpPr txBox="1">
            <a:spLocks noGrp="1"/>
          </p:cNvSpPr>
          <p:nvPr>
            <p:ph type="body" idx="1"/>
          </p:nvPr>
        </p:nvSpPr>
        <p:spPr>
          <a:xfrm>
            <a:off x="1676400" y="3651250"/>
            <a:ext cx="21469350" cy="8178800"/>
          </a:xfrm>
          <a:prstGeom prst="rect">
            <a:avLst/>
          </a:prstGeom>
          <a:noFill/>
          <a:ln>
            <a:noFill/>
          </a:ln>
        </p:spPr>
        <p:txBody>
          <a:bodyPr spcFirstLastPara="1" wrap="square" lIns="91425" tIns="45700" rIns="91425" bIns="45700" anchor="t" anchorCtr="0">
            <a:normAutofit/>
          </a:bodyPr>
          <a:lstStyle/>
          <a:p>
            <a:pPr marL="914400" lvl="0" indent="-914400" algn="l" rtl="0">
              <a:lnSpc>
                <a:spcPct val="90000"/>
              </a:lnSpc>
              <a:spcBef>
                <a:spcPts val="0"/>
              </a:spcBef>
              <a:spcAft>
                <a:spcPts val="0"/>
              </a:spcAft>
              <a:buClr>
                <a:srgbClr val="1A1A1A"/>
              </a:buClr>
              <a:buSzPts val="4600"/>
              <a:buFont typeface="Arial"/>
              <a:buAutoNum type="arabicPeriod"/>
            </a:pPr>
            <a:r>
              <a:rPr lang="nl-NL" sz="4600" b="0" i="0" u="none" strike="noStrike">
                <a:solidFill>
                  <a:srgbClr val="1A1A1A"/>
                </a:solidFill>
                <a:latin typeface="Lato"/>
                <a:ea typeface="Lato"/>
                <a:cs typeface="Lato"/>
                <a:sym typeface="Lato"/>
              </a:rPr>
              <a:t>Het </a:t>
            </a:r>
            <a:r>
              <a:rPr lang="nl-NL" sz="4600" b="0" i="0" u="none" strike="noStrike">
                <a:latin typeface="Lato"/>
                <a:ea typeface="Lato"/>
                <a:cs typeface="Lato"/>
                <a:sym typeface="Lato"/>
              </a:rPr>
              <a:t>klantperspectief</a:t>
            </a:r>
            <a:r>
              <a:rPr lang="nl-NL" sz="4600" b="0" i="0" u="none" strike="noStrike">
                <a:solidFill>
                  <a:srgbClr val="1A1A1A"/>
                </a:solidFill>
                <a:latin typeface="Lato"/>
                <a:ea typeface="Lato"/>
                <a:cs typeface="Lato"/>
                <a:sym typeface="Lato"/>
              </a:rPr>
              <a:t> bepaalt wat en wie er nodig is;</a:t>
            </a:r>
            <a:endParaRPr/>
          </a:p>
          <a:p>
            <a:pPr marL="914400" lvl="0" indent="-914400" algn="l" rtl="0">
              <a:lnSpc>
                <a:spcPct val="90000"/>
              </a:lnSpc>
              <a:spcBef>
                <a:spcPts val="0"/>
              </a:spcBef>
              <a:spcAft>
                <a:spcPts val="0"/>
              </a:spcAft>
              <a:buClr>
                <a:srgbClr val="1A1A1A"/>
              </a:buClr>
              <a:buSzPts val="4600"/>
              <a:buFont typeface="Arial"/>
              <a:buAutoNum type="arabicPeriod"/>
            </a:pPr>
            <a:r>
              <a:rPr lang="nl-NL" sz="4600" b="0" i="0" u="none" strike="noStrike">
                <a:solidFill>
                  <a:srgbClr val="1A1A1A"/>
                </a:solidFill>
                <a:latin typeface="Lato"/>
                <a:ea typeface="Lato"/>
                <a:cs typeface="Lato"/>
                <a:sym typeface="Lato"/>
              </a:rPr>
              <a:t>We bouwen verder op de </a:t>
            </a:r>
            <a:r>
              <a:rPr lang="nl-NL" sz="4600" b="0" i="0" u="none" strike="noStrike">
                <a:latin typeface="Lato"/>
                <a:ea typeface="Lato"/>
                <a:cs typeface="Lato"/>
                <a:sym typeface="Lato"/>
              </a:rPr>
              <a:t>expertise</a:t>
            </a:r>
            <a:r>
              <a:rPr lang="nl-NL" sz="4600" b="0" i="0" u="none" strike="noStrike">
                <a:solidFill>
                  <a:srgbClr val="1A1A1A"/>
                </a:solidFill>
                <a:latin typeface="Lato"/>
                <a:ea typeface="Lato"/>
                <a:cs typeface="Lato"/>
                <a:sym typeface="Lato"/>
              </a:rPr>
              <a:t> </a:t>
            </a:r>
            <a:r>
              <a:rPr lang="nl-NL" sz="4600" b="0" i="0" u="none" strike="noStrike">
                <a:latin typeface="Lato"/>
                <a:ea typeface="Lato"/>
                <a:cs typeface="Lato"/>
                <a:sym typeface="Lato"/>
              </a:rPr>
              <a:t>die er al is</a:t>
            </a:r>
            <a:r>
              <a:rPr lang="nl-NL" sz="4600" b="0" i="0" u="none" strike="noStrike">
                <a:solidFill>
                  <a:srgbClr val="1A1A1A"/>
                </a:solidFill>
                <a:latin typeface="Lato"/>
                <a:ea typeface="Lato"/>
                <a:cs typeface="Lato"/>
                <a:sym typeface="Lato"/>
              </a:rPr>
              <a:t>;</a:t>
            </a:r>
            <a:endParaRPr/>
          </a:p>
          <a:p>
            <a:pPr marL="914400" lvl="0" indent="-914400" algn="l" rtl="0">
              <a:lnSpc>
                <a:spcPct val="90000"/>
              </a:lnSpc>
              <a:spcBef>
                <a:spcPts val="0"/>
              </a:spcBef>
              <a:spcAft>
                <a:spcPts val="0"/>
              </a:spcAft>
              <a:buClr>
                <a:srgbClr val="1A1A1A"/>
              </a:buClr>
              <a:buSzPts val="4600"/>
              <a:buFont typeface="Arial"/>
              <a:buAutoNum type="arabicPeriod"/>
            </a:pPr>
            <a:r>
              <a:rPr lang="nl-NL" sz="4600" b="0" i="0" u="none" strike="noStrike">
                <a:solidFill>
                  <a:srgbClr val="1A1A1A"/>
                </a:solidFill>
                <a:latin typeface="Lato"/>
                <a:ea typeface="Lato"/>
                <a:cs typeface="Lato"/>
                <a:sym typeface="Lato"/>
              </a:rPr>
              <a:t>We erkennen dat de partners elkaars expertise nodig hebben;</a:t>
            </a:r>
            <a:endParaRPr/>
          </a:p>
          <a:p>
            <a:pPr marL="914400" lvl="0" indent="-914400" algn="l" rtl="0">
              <a:lnSpc>
                <a:spcPct val="90000"/>
              </a:lnSpc>
              <a:spcBef>
                <a:spcPts val="0"/>
              </a:spcBef>
              <a:spcAft>
                <a:spcPts val="0"/>
              </a:spcAft>
              <a:buClr>
                <a:srgbClr val="1A1A1A"/>
              </a:buClr>
              <a:buSzPts val="4600"/>
              <a:buFont typeface="Arial"/>
              <a:buAutoNum type="arabicPeriod"/>
            </a:pPr>
            <a:r>
              <a:rPr lang="nl-NL" sz="4600" b="0" i="0" u="none" strike="noStrike">
                <a:solidFill>
                  <a:srgbClr val="1A1A1A"/>
                </a:solidFill>
                <a:latin typeface="Lato"/>
                <a:ea typeface="Lato"/>
                <a:cs typeface="Lato"/>
                <a:sym typeface="Lato"/>
              </a:rPr>
              <a:t>Alle partners hebben een </a:t>
            </a:r>
            <a:r>
              <a:rPr lang="nl-NL" sz="4600" b="0" i="0" u="none" strike="noStrike">
                <a:latin typeface="Lato"/>
                <a:ea typeface="Lato"/>
                <a:cs typeface="Lato"/>
                <a:sym typeface="Lato"/>
              </a:rPr>
              <a:t>gelijkwaardige stem </a:t>
            </a:r>
            <a:r>
              <a:rPr lang="nl-NL" sz="4600" b="0" i="0" u="none" strike="noStrike">
                <a:solidFill>
                  <a:srgbClr val="1A1A1A"/>
                </a:solidFill>
                <a:latin typeface="Lato"/>
                <a:ea typeface="Lato"/>
                <a:cs typeface="Lato"/>
                <a:sym typeface="Lato"/>
              </a:rPr>
              <a:t>en zijn </a:t>
            </a:r>
            <a:r>
              <a:rPr lang="nl-NL" sz="4600" b="0" i="0" u="none" strike="noStrike">
                <a:latin typeface="Lato"/>
                <a:ea typeface="Lato"/>
                <a:cs typeface="Lato"/>
                <a:sym typeface="Lato"/>
              </a:rPr>
              <a:t>samen verantwoordelijk</a:t>
            </a:r>
            <a:r>
              <a:rPr lang="nl-NL" sz="4600" b="0" i="0" u="none" strike="noStrike">
                <a:solidFill>
                  <a:srgbClr val="1A1A1A"/>
                </a:solidFill>
                <a:latin typeface="Lato"/>
                <a:ea typeface="Lato"/>
                <a:cs typeface="Lato"/>
                <a:sym typeface="Lato"/>
              </a:rPr>
              <a:t>;</a:t>
            </a:r>
            <a:endParaRPr/>
          </a:p>
          <a:p>
            <a:pPr marL="914400" lvl="0" indent="-914400" algn="l" rtl="0">
              <a:lnSpc>
                <a:spcPct val="90000"/>
              </a:lnSpc>
              <a:spcBef>
                <a:spcPts val="0"/>
              </a:spcBef>
              <a:spcAft>
                <a:spcPts val="0"/>
              </a:spcAft>
              <a:buClr>
                <a:srgbClr val="1A1A1A"/>
              </a:buClr>
              <a:buSzPts val="4600"/>
              <a:buFont typeface="Arial"/>
              <a:buAutoNum type="arabicPeriod"/>
            </a:pPr>
            <a:r>
              <a:rPr lang="nl-NL" sz="4600" b="0" i="0" u="none" strike="noStrike">
                <a:solidFill>
                  <a:srgbClr val="1A1A1A"/>
                </a:solidFill>
                <a:latin typeface="Lato"/>
                <a:ea typeface="Lato"/>
                <a:cs typeface="Lato"/>
                <a:sym typeface="Lato"/>
              </a:rPr>
              <a:t>Wie rechtstreeks geïmpacteerd is door de beslissing, is betrokken in het nemen van de beslissing;</a:t>
            </a:r>
            <a:endParaRPr/>
          </a:p>
          <a:p>
            <a:pPr marL="914400" lvl="0" indent="-914400" algn="l" rtl="0">
              <a:lnSpc>
                <a:spcPct val="90000"/>
              </a:lnSpc>
              <a:spcBef>
                <a:spcPts val="0"/>
              </a:spcBef>
              <a:spcAft>
                <a:spcPts val="0"/>
              </a:spcAft>
              <a:buClr>
                <a:srgbClr val="1A1A1A"/>
              </a:buClr>
              <a:buSzPts val="4600"/>
              <a:buFont typeface="Arial"/>
              <a:buAutoNum type="arabicPeriod"/>
            </a:pPr>
            <a:r>
              <a:rPr lang="nl-NL" sz="4600" b="0" i="0" u="none" strike="noStrike">
                <a:solidFill>
                  <a:srgbClr val="1A1A1A"/>
                </a:solidFill>
                <a:latin typeface="Lato"/>
                <a:ea typeface="Lato"/>
                <a:cs typeface="Lato"/>
                <a:sym typeface="Lato"/>
              </a:rPr>
              <a:t>We gaan maximaal voor </a:t>
            </a:r>
            <a:r>
              <a:rPr lang="nl-NL" sz="4600" b="0" i="0" u="none" strike="noStrike">
                <a:latin typeface="Lato"/>
                <a:ea typeface="Lato"/>
                <a:cs typeface="Lato"/>
                <a:sym typeface="Lato"/>
              </a:rPr>
              <a:t>kwaliteit</a:t>
            </a:r>
            <a:r>
              <a:rPr lang="nl-NL" sz="4600" b="0" i="0" u="none" strike="noStrike">
                <a:solidFill>
                  <a:srgbClr val="1A1A1A"/>
                </a:solidFill>
                <a:latin typeface="Lato"/>
                <a:ea typeface="Lato"/>
                <a:cs typeface="Lato"/>
                <a:sym typeface="Lato"/>
              </a:rPr>
              <a:t>;</a:t>
            </a:r>
            <a:endParaRPr/>
          </a:p>
          <a:p>
            <a:pPr marL="914400" lvl="0" indent="-914400" algn="l" rtl="0">
              <a:lnSpc>
                <a:spcPct val="90000"/>
              </a:lnSpc>
              <a:spcBef>
                <a:spcPts val="0"/>
              </a:spcBef>
              <a:spcAft>
                <a:spcPts val="0"/>
              </a:spcAft>
              <a:buClr>
                <a:srgbClr val="1A1A1A"/>
              </a:buClr>
              <a:buSzPts val="4600"/>
              <a:buFont typeface="Arial"/>
              <a:buAutoNum type="arabicPeriod"/>
            </a:pPr>
            <a:r>
              <a:rPr lang="nl-NL" sz="4600" b="0" i="0" u="none" strike="noStrike">
                <a:solidFill>
                  <a:srgbClr val="1A1A1A"/>
                </a:solidFill>
                <a:latin typeface="Lato"/>
                <a:ea typeface="Lato"/>
                <a:cs typeface="Lato"/>
                <a:sym typeface="Lato"/>
              </a:rPr>
              <a:t>We blijven </a:t>
            </a:r>
            <a:r>
              <a:rPr lang="nl-NL" sz="4600" b="0" i="0" u="none" strike="noStrike">
                <a:latin typeface="Lato"/>
                <a:ea typeface="Lato"/>
                <a:cs typeface="Lato"/>
                <a:sym typeface="Lato"/>
              </a:rPr>
              <a:t>leren en experimenteren</a:t>
            </a:r>
            <a:r>
              <a:rPr lang="nl-NL" sz="4600" b="0" i="0" u="none" strike="noStrike">
                <a:solidFill>
                  <a:srgbClr val="1A1A1A"/>
                </a:solidFill>
                <a:latin typeface="Lato"/>
                <a:ea typeface="Lato"/>
                <a:cs typeface="Lato"/>
                <a:sym typeface="Lato"/>
              </a:rPr>
              <a:t>;</a:t>
            </a:r>
            <a:endParaRPr/>
          </a:p>
          <a:p>
            <a:pPr marL="914400" lvl="0" indent="-914400" algn="l" rtl="0">
              <a:lnSpc>
                <a:spcPct val="90000"/>
              </a:lnSpc>
              <a:spcBef>
                <a:spcPts val="0"/>
              </a:spcBef>
              <a:spcAft>
                <a:spcPts val="0"/>
              </a:spcAft>
              <a:buClr>
                <a:srgbClr val="1A1A1A"/>
              </a:buClr>
              <a:buSzPts val="4600"/>
              <a:buFont typeface="Arial"/>
              <a:buAutoNum type="arabicPeriod"/>
            </a:pPr>
            <a:r>
              <a:rPr lang="nl-NL" sz="4600" b="0" i="0" u="none" strike="noStrike">
                <a:solidFill>
                  <a:srgbClr val="1A1A1A"/>
                </a:solidFill>
                <a:latin typeface="Lato"/>
                <a:ea typeface="Lato"/>
                <a:cs typeface="Lato"/>
                <a:sym typeface="Lato"/>
              </a:rPr>
              <a:t>We bepalen op </a:t>
            </a:r>
            <a:r>
              <a:rPr lang="nl-NL" sz="4600" b="0" i="0" u="none" strike="noStrike">
                <a:latin typeface="Lato"/>
                <a:ea typeface="Lato"/>
                <a:cs typeface="Lato"/>
                <a:sym typeface="Lato"/>
              </a:rPr>
              <a:t>lokaal niveau </a:t>
            </a:r>
            <a:r>
              <a:rPr lang="nl-NL" sz="4600" b="0" i="0" u="none" strike="noStrike">
                <a:solidFill>
                  <a:srgbClr val="1A1A1A"/>
                </a:solidFill>
                <a:latin typeface="Lato"/>
                <a:ea typeface="Lato"/>
                <a:cs typeface="Lato"/>
                <a:sym typeface="Lato"/>
              </a:rPr>
              <a:t>welke noden er zijn en welke expertise er nodig is;</a:t>
            </a:r>
            <a:endParaRPr/>
          </a:p>
          <a:p>
            <a:pPr marL="914400" lvl="0" indent="-914400" algn="l" rtl="0">
              <a:lnSpc>
                <a:spcPct val="90000"/>
              </a:lnSpc>
              <a:spcBef>
                <a:spcPts val="0"/>
              </a:spcBef>
              <a:spcAft>
                <a:spcPts val="0"/>
              </a:spcAft>
              <a:buClr>
                <a:srgbClr val="1A1A1A"/>
              </a:buClr>
              <a:buSzPts val="4600"/>
              <a:buFont typeface="Arial"/>
              <a:buAutoNum type="arabicPeriod"/>
            </a:pPr>
            <a:r>
              <a:rPr lang="nl-NL" sz="4600" b="0" i="0" u="none" strike="noStrike">
                <a:solidFill>
                  <a:srgbClr val="1A1A1A"/>
                </a:solidFill>
                <a:latin typeface="Lato"/>
                <a:ea typeface="Lato"/>
                <a:cs typeface="Lato"/>
                <a:sym typeface="Lato"/>
              </a:rPr>
              <a:t>De lokale partnerschappen zijn </a:t>
            </a:r>
            <a:r>
              <a:rPr lang="nl-NL" sz="4600" b="0" i="0" u="none" strike="noStrike">
                <a:latin typeface="Lato"/>
                <a:ea typeface="Lato"/>
                <a:cs typeface="Lato"/>
                <a:sym typeface="Lato"/>
              </a:rPr>
              <a:t>duurzaam en dynamisch</a:t>
            </a:r>
            <a:r>
              <a:rPr lang="nl-NL" sz="4600" b="0" i="0" u="none" strike="noStrike">
                <a:solidFill>
                  <a:srgbClr val="1A1A1A"/>
                </a:solidFill>
                <a:latin typeface="Lato"/>
                <a:ea typeface="Lato"/>
                <a:cs typeface="Lato"/>
                <a:sym typeface="Lato"/>
              </a:rPr>
              <a:t>;</a:t>
            </a:r>
            <a:endParaRPr/>
          </a:p>
          <a:p>
            <a:pPr marL="914400" lvl="0" indent="-914400" algn="l" rtl="0">
              <a:lnSpc>
                <a:spcPct val="90000"/>
              </a:lnSpc>
              <a:spcBef>
                <a:spcPts val="0"/>
              </a:spcBef>
              <a:spcAft>
                <a:spcPts val="0"/>
              </a:spcAft>
              <a:buClr>
                <a:srgbClr val="1A1A1A"/>
              </a:buClr>
              <a:buSzPts val="4600"/>
              <a:buFont typeface="Arial"/>
              <a:buAutoNum type="arabicPeriod"/>
            </a:pPr>
            <a:r>
              <a:rPr lang="nl-NL" sz="4600" b="0" i="0" u="none" strike="noStrike">
                <a:solidFill>
                  <a:srgbClr val="1A1A1A"/>
                </a:solidFill>
                <a:latin typeface="Lato"/>
                <a:ea typeface="Lato"/>
                <a:cs typeface="Lato"/>
                <a:sym typeface="Lato"/>
              </a:rPr>
              <a:t>We blijven waakzaam dat we geen nieuwe systeemproblemen creëren.</a:t>
            </a:r>
            <a:endParaRPr sz="46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16"/>
          <p:cNvSpPr>
            <a:spLocks noGrp="1"/>
          </p:cNvSpPr>
          <p:nvPr>
            <p:ph type="pic" idx="2"/>
          </p:nvPr>
        </p:nvSpPr>
        <p:spPr>
          <a:xfrm>
            <a:off x="5787949" y="0"/>
            <a:ext cx="18594464" cy="13716001"/>
          </a:xfrm>
          <a:prstGeom prst="rect">
            <a:avLst/>
          </a:prstGeom>
          <a:noFill/>
          <a:ln>
            <a:noFill/>
          </a:ln>
        </p:spPr>
      </p:sp>
      <p:sp>
        <p:nvSpPr>
          <p:cNvPr id="403" name="Google Shape;403;p16"/>
          <p:cNvSpPr txBox="1">
            <a:spLocks noGrp="1"/>
          </p:cNvSpPr>
          <p:nvPr>
            <p:ph type="body" idx="1"/>
          </p:nvPr>
        </p:nvSpPr>
        <p:spPr>
          <a:xfrm>
            <a:off x="1508449" y="4379039"/>
            <a:ext cx="6478555" cy="53994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000"/>
              <a:buNone/>
            </a:pPr>
            <a:r>
              <a:rPr lang="nl-NL"/>
              <a:t>Lokale Partnerschappen vanaf 2024</a:t>
            </a:r>
            <a:endParaRPr/>
          </a:p>
          <a:p>
            <a:pPr marL="0" lvl="0" indent="0" algn="l" rtl="0">
              <a:lnSpc>
                <a:spcPct val="90000"/>
              </a:lnSpc>
              <a:spcBef>
                <a:spcPts val="1000"/>
              </a:spcBef>
              <a:spcAft>
                <a:spcPts val="0"/>
              </a:spcAft>
              <a:buClr>
                <a:schemeClr val="dk1"/>
              </a:buClr>
              <a:buSzPts val="4000"/>
              <a:buNone/>
            </a:pPr>
            <a:endParaRPr/>
          </a:p>
          <a:p>
            <a:pPr marL="0" lvl="0" indent="0" algn="l" rtl="0">
              <a:lnSpc>
                <a:spcPct val="90000"/>
              </a:lnSpc>
              <a:spcBef>
                <a:spcPts val="1000"/>
              </a:spcBef>
              <a:spcAft>
                <a:spcPts val="0"/>
              </a:spcAft>
              <a:buClr>
                <a:schemeClr val="dk1"/>
              </a:buClr>
              <a:buSzPts val="4000"/>
              <a:buNone/>
            </a:pPr>
            <a:r>
              <a:rPr lang="nl-NL"/>
              <a:t>Hoe samenwerken binnen het lokale partnerschappen</a:t>
            </a:r>
            <a:endParaRPr/>
          </a:p>
        </p:txBody>
      </p:sp>
      <p:pic>
        <p:nvPicPr>
          <p:cNvPr id="404" name="Google Shape;404;p16"/>
          <p:cNvPicPr preferRelativeResize="0"/>
          <p:nvPr/>
        </p:nvPicPr>
        <p:blipFill rotWithShape="1">
          <a:blip r:embed="rId3">
            <a:alphaModFix/>
          </a:blip>
          <a:srcRect/>
          <a:stretch/>
        </p:blipFill>
        <p:spPr>
          <a:xfrm>
            <a:off x="9237662" y="2181225"/>
            <a:ext cx="14075731" cy="93535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15"/>
          <p:cNvSpPr txBox="1">
            <a:spLocks noGrp="1"/>
          </p:cNvSpPr>
          <p:nvPr>
            <p:ph type="title"/>
          </p:nvPr>
        </p:nvSpPr>
        <p:spPr>
          <a:xfrm>
            <a:off x="1676400" y="730250"/>
            <a:ext cx="21029613" cy="26511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7000"/>
              <a:buFont typeface="Arial"/>
              <a:buNone/>
            </a:pPr>
            <a:r>
              <a:rPr lang="nl-NL"/>
              <a:t>Lokale Partnerschappen vanaf 2024</a:t>
            </a:r>
            <a:endParaRPr/>
          </a:p>
        </p:txBody>
      </p:sp>
      <p:pic>
        <p:nvPicPr>
          <p:cNvPr id="410" name="Google Shape;410;p15"/>
          <p:cNvPicPr preferRelativeResize="0">
            <a:picLocks noGrp="1"/>
          </p:cNvPicPr>
          <p:nvPr>
            <p:ph type="body" idx="1"/>
          </p:nvPr>
        </p:nvPicPr>
        <p:blipFill rotWithShape="1">
          <a:blip r:embed="rId3">
            <a:alphaModFix/>
          </a:blip>
          <a:srcRect/>
          <a:stretch/>
        </p:blipFill>
        <p:spPr>
          <a:xfrm>
            <a:off x="1676400" y="3646882"/>
            <a:ext cx="21029613" cy="760968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18"/>
          <p:cNvSpPr txBox="1">
            <a:spLocks noGrp="1"/>
          </p:cNvSpPr>
          <p:nvPr>
            <p:ph type="ctrTitle"/>
          </p:nvPr>
        </p:nvSpPr>
        <p:spPr>
          <a:xfrm>
            <a:off x="3048000" y="4715418"/>
            <a:ext cx="18286413" cy="236479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7200"/>
              <a:buFont typeface="Arial"/>
              <a:buNone/>
            </a:pPr>
            <a:r>
              <a:rPr lang="nl-NL" sz="7200"/>
              <a:t>Capacity Building: </a:t>
            </a:r>
            <a:br>
              <a:rPr lang="nl-NL" sz="7200"/>
            </a:br>
            <a:r>
              <a:rPr lang="nl-NL" sz="7200"/>
              <a:t>ondersteuningsteam</a:t>
            </a:r>
            <a:endParaRPr/>
          </a:p>
        </p:txBody>
      </p:sp>
      <p:sp>
        <p:nvSpPr>
          <p:cNvPr id="417" name="Google Shape;417;p18"/>
          <p:cNvSpPr txBox="1">
            <a:spLocks noGrp="1"/>
          </p:cNvSpPr>
          <p:nvPr>
            <p:ph type="subTitle" idx="1"/>
          </p:nvPr>
        </p:nvSpPr>
        <p:spPr>
          <a:xfrm>
            <a:off x="3048000" y="7680836"/>
            <a:ext cx="18286413" cy="331152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1"/>
              </a:buClr>
              <a:buSzPts val="32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19"/>
          <p:cNvSpPr txBox="1">
            <a:spLocks noGrp="1"/>
          </p:cNvSpPr>
          <p:nvPr>
            <p:ph type="title"/>
          </p:nvPr>
        </p:nvSpPr>
        <p:spPr>
          <a:xfrm>
            <a:off x="1676400" y="730250"/>
            <a:ext cx="21029613" cy="26511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7000"/>
              <a:buFont typeface="Arial"/>
              <a:buNone/>
            </a:pPr>
            <a:r>
              <a:rPr lang="nl-NL"/>
              <a:t>Doel Capacity Building</a:t>
            </a:r>
            <a:endParaRPr/>
          </a:p>
        </p:txBody>
      </p:sp>
      <p:sp>
        <p:nvSpPr>
          <p:cNvPr id="423" name="Google Shape;423;p19"/>
          <p:cNvSpPr txBox="1">
            <a:spLocks noGrp="1"/>
          </p:cNvSpPr>
          <p:nvPr>
            <p:ph type="body" idx="1"/>
          </p:nvPr>
        </p:nvSpPr>
        <p:spPr>
          <a:xfrm>
            <a:off x="1676400" y="3651251"/>
            <a:ext cx="21029613" cy="760146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434343"/>
              </a:buClr>
              <a:buSzPts val="1800"/>
              <a:buNone/>
            </a:pPr>
            <a:r>
              <a:rPr lang="nl-NL" sz="1800" b="0" i="0" u="none" strike="noStrike">
                <a:solidFill>
                  <a:srgbClr val="434343"/>
                </a:solidFill>
                <a:latin typeface="Lato"/>
                <a:ea typeface="Lato"/>
                <a:cs typeface="Lato"/>
                <a:sym typeface="Lato"/>
              </a:rPr>
              <a:t>‘</a:t>
            </a:r>
            <a:endParaRPr/>
          </a:p>
          <a:p>
            <a:pPr marL="0" lvl="0" indent="0" algn="ctr" rtl="0">
              <a:lnSpc>
                <a:spcPct val="90000"/>
              </a:lnSpc>
              <a:spcBef>
                <a:spcPts val="1000"/>
              </a:spcBef>
              <a:spcAft>
                <a:spcPts val="0"/>
              </a:spcAft>
              <a:buClr>
                <a:schemeClr val="dk1"/>
              </a:buClr>
              <a:buSzPts val="6000"/>
              <a:buNone/>
            </a:pPr>
            <a:r>
              <a:rPr lang="nl-NL" sz="6000"/>
              <a:t>Capacity Building Lokale Partnerschappen’ heeft als doel het voorbereiden en faciliteren van dergelijke duurzame en dynamische lokale partnerschappen door te investeren in de nodige kwalitatieve en kwantitatieve omkadering qua personeelsinzet en processen.</a:t>
            </a:r>
            <a:endParaRPr sz="6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
          <p:cNvSpPr/>
          <p:nvPr/>
        </p:nvSpPr>
        <p:spPr>
          <a:xfrm>
            <a:off x="573741" y="430306"/>
            <a:ext cx="3316941" cy="2205318"/>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285" b="0" i="0" u="none" strike="noStrike" cap="none">
              <a:solidFill>
                <a:schemeClr val="lt1"/>
              </a:solidFill>
              <a:latin typeface="Arial"/>
              <a:ea typeface="Arial"/>
              <a:cs typeface="Arial"/>
              <a:sym typeface="Arial"/>
            </a:endParaRPr>
          </a:p>
        </p:txBody>
      </p:sp>
      <p:sp>
        <p:nvSpPr>
          <p:cNvPr id="304" name="Google Shape;304;p2"/>
          <p:cNvSpPr txBox="1">
            <a:spLocks noGrp="1"/>
          </p:cNvSpPr>
          <p:nvPr>
            <p:ph type="body" idx="1"/>
          </p:nvPr>
        </p:nvSpPr>
        <p:spPr>
          <a:xfrm>
            <a:off x="1209674" y="4733357"/>
            <a:ext cx="11735361" cy="4446495"/>
          </a:xfrm>
          <a:prstGeom prst="rect">
            <a:avLst/>
          </a:prstGeom>
          <a:noFill/>
          <a:ln>
            <a:noFill/>
          </a:ln>
        </p:spPr>
        <p:txBody>
          <a:bodyPr spcFirstLastPara="1" wrap="square" lIns="91425" tIns="45700" rIns="91425" bIns="45700" anchor="t" anchorCtr="0">
            <a:normAutofit/>
          </a:bodyPr>
          <a:lstStyle/>
          <a:p>
            <a:pPr marL="514350" lvl="0" indent="-514350" algn="l" rtl="0">
              <a:lnSpc>
                <a:spcPct val="90000"/>
              </a:lnSpc>
              <a:spcBef>
                <a:spcPts val="0"/>
              </a:spcBef>
              <a:spcAft>
                <a:spcPts val="0"/>
              </a:spcAft>
              <a:buClr>
                <a:schemeClr val="dk1"/>
              </a:buClr>
              <a:buSzPts val="3200"/>
              <a:buFont typeface="Arial"/>
              <a:buAutoNum type="arabicPeriod"/>
            </a:pPr>
            <a:r>
              <a:rPr lang="nl-NL" sz="3200" b="1">
                <a:latin typeface="Arial"/>
                <a:ea typeface="Arial"/>
                <a:cs typeface="Arial"/>
                <a:sym typeface="Arial"/>
              </a:rPr>
              <a:t>Hoofdtelefoon aanzetten:</a:t>
            </a:r>
            <a:br>
              <a:rPr lang="nl-NL" sz="3200" b="1">
                <a:latin typeface="Arial"/>
                <a:ea typeface="Arial"/>
                <a:cs typeface="Arial"/>
                <a:sym typeface="Arial"/>
              </a:rPr>
            </a:br>
            <a:r>
              <a:rPr lang="nl-NL" sz="3200">
                <a:latin typeface="Arial"/>
                <a:ea typeface="Arial"/>
                <a:cs typeface="Arial"/>
                <a:sym typeface="Arial"/>
              </a:rPr>
              <a:t>aan/uit knop drie seconden in te drukken. Aan de zijkant van de hoofdtelefoon.</a:t>
            </a:r>
            <a:endParaRPr/>
          </a:p>
          <a:p>
            <a:pPr marL="514350" lvl="0" indent="-311150" algn="l" rtl="0">
              <a:lnSpc>
                <a:spcPct val="90000"/>
              </a:lnSpc>
              <a:spcBef>
                <a:spcPts val="1000"/>
              </a:spcBef>
              <a:spcAft>
                <a:spcPts val="0"/>
              </a:spcAft>
              <a:buClr>
                <a:schemeClr val="dk1"/>
              </a:buClr>
              <a:buSzPts val="3200"/>
              <a:buFont typeface="Arial"/>
              <a:buNone/>
            </a:pPr>
            <a:endParaRPr sz="3200">
              <a:latin typeface="Arial"/>
              <a:ea typeface="Arial"/>
              <a:cs typeface="Arial"/>
              <a:sym typeface="Arial"/>
            </a:endParaRPr>
          </a:p>
          <a:p>
            <a:pPr marL="514350" lvl="0" indent="-514350" algn="l" rtl="0">
              <a:lnSpc>
                <a:spcPct val="90000"/>
              </a:lnSpc>
              <a:spcBef>
                <a:spcPts val="1000"/>
              </a:spcBef>
              <a:spcAft>
                <a:spcPts val="0"/>
              </a:spcAft>
              <a:buClr>
                <a:schemeClr val="dk1"/>
              </a:buClr>
              <a:buSzPts val="3200"/>
              <a:buFont typeface="Arial"/>
              <a:buAutoNum type="arabicPeriod"/>
            </a:pPr>
            <a:r>
              <a:rPr lang="nl-NL" sz="3200" b="1">
                <a:latin typeface="Arial"/>
                <a:ea typeface="Arial"/>
                <a:cs typeface="Arial"/>
                <a:sym typeface="Arial"/>
              </a:rPr>
              <a:t>Kanaal wisselen:</a:t>
            </a:r>
            <a:br>
              <a:rPr lang="nl-NL" sz="3200" b="1">
                <a:latin typeface="Arial"/>
                <a:ea typeface="Arial"/>
                <a:cs typeface="Arial"/>
                <a:sym typeface="Arial"/>
              </a:rPr>
            </a:br>
            <a:r>
              <a:rPr lang="nl-NL" sz="3200">
                <a:latin typeface="Arial"/>
                <a:ea typeface="Arial"/>
                <a:cs typeface="Arial"/>
                <a:sym typeface="Arial"/>
              </a:rPr>
              <a:t>kort drukken op aan/uit knop. De LED’s aan de zijkant geven aan welk kanaal je geselecteerd hebt. De workshopgever zal je zeggen welke kleur je moet inschakelen voor deze workshop. </a:t>
            </a:r>
            <a:endParaRPr/>
          </a:p>
          <a:p>
            <a:pPr marL="0" lvl="0" indent="0" algn="l" rtl="0">
              <a:lnSpc>
                <a:spcPct val="90000"/>
              </a:lnSpc>
              <a:spcBef>
                <a:spcPts val="1000"/>
              </a:spcBef>
              <a:spcAft>
                <a:spcPts val="0"/>
              </a:spcAft>
              <a:buClr>
                <a:schemeClr val="dk1"/>
              </a:buClr>
              <a:buSzPts val="3200"/>
              <a:buNone/>
            </a:pPr>
            <a:endParaRPr sz="3200">
              <a:latin typeface="Arial"/>
              <a:ea typeface="Arial"/>
              <a:cs typeface="Arial"/>
              <a:sym typeface="Arial"/>
            </a:endParaRPr>
          </a:p>
        </p:txBody>
      </p:sp>
      <p:pic>
        <p:nvPicPr>
          <p:cNvPr id="305" name="Google Shape;305;p2" descr="Afbeelding met persoon, mobiele telefoon, oor&#10;&#10;Automatisch gegenereerde beschrijving"/>
          <p:cNvPicPr preferRelativeResize="0">
            <a:picLocks noGrp="1"/>
          </p:cNvPicPr>
          <p:nvPr>
            <p:ph type="pic" idx="2"/>
          </p:nvPr>
        </p:nvPicPr>
        <p:blipFill rotWithShape="1">
          <a:blip r:embed="rId3">
            <a:alphaModFix/>
          </a:blip>
          <a:srcRect l="29289" r="-2900"/>
          <a:stretch/>
        </p:blipFill>
        <p:spPr>
          <a:xfrm>
            <a:off x="11815483" y="0"/>
            <a:ext cx="13082254" cy="13725762"/>
          </a:xfrm>
          <a:prstGeom prst="rect">
            <a:avLst/>
          </a:prstGeom>
          <a:noFill/>
          <a:ln>
            <a:noFill/>
          </a:ln>
        </p:spPr>
      </p:pic>
      <p:sp>
        <p:nvSpPr>
          <p:cNvPr id="306" name="Google Shape;306;p2"/>
          <p:cNvSpPr txBox="1"/>
          <p:nvPr/>
        </p:nvSpPr>
        <p:spPr>
          <a:xfrm>
            <a:off x="1209675" y="1465358"/>
            <a:ext cx="11358843" cy="26511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7000"/>
              <a:buFont typeface="Arial"/>
              <a:buNone/>
            </a:pPr>
            <a:r>
              <a:rPr lang="nl-NL" sz="7000" b="1" i="0" u="none" strike="noStrike" cap="none">
                <a:solidFill>
                  <a:schemeClr val="accent2"/>
                </a:solidFill>
                <a:latin typeface="Arial"/>
                <a:ea typeface="Arial"/>
                <a:cs typeface="Arial"/>
                <a:sym typeface="Arial"/>
              </a:rPr>
              <a:t>Zo bedien je de hoofdtelefoons</a:t>
            </a:r>
            <a:endParaRPr/>
          </a:p>
        </p:txBody>
      </p:sp>
      <p:pic>
        <p:nvPicPr>
          <p:cNvPr id="307" name="Google Shape;307;p2"/>
          <p:cNvPicPr preferRelativeResize="0"/>
          <p:nvPr/>
        </p:nvPicPr>
        <p:blipFill rotWithShape="1">
          <a:blip r:embed="rId4">
            <a:alphaModFix/>
          </a:blip>
          <a:srcRect/>
          <a:stretch/>
        </p:blipFill>
        <p:spPr>
          <a:xfrm>
            <a:off x="1209673" y="10471005"/>
            <a:ext cx="11896727" cy="2850547"/>
          </a:xfrm>
          <a:prstGeom prst="rect">
            <a:avLst/>
          </a:prstGeom>
          <a:noFill/>
          <a:ln>
            <a:noFill/>
          </a:ln>
        </p:spPr>
      </p:pic>
      <p:sp>
        <p:nvSpPr>
          <p:cNvPr id="308" name="Google Shape;308;p2"/>
          <p:cNvSpPr txBox="1"/>
          <p:nvPr/>
        </p:nvSpPr>
        <p:spPr>
          <a:xfrm>
            <a:off x="1649505" y="10852150"/>
            <a:ext cx="11295530"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200" b="1" i="0" u="none" strike="noStrike" cap="none">
                <a:solidFill>
                  <a:schemeClr val="lt1"/>
                </a:solidFill>
                <a:latin typeface="Arial"/>
                <a:ea typeface="Arial"/>
                <a:cs typeface="Arial"/>
                <a:sym typeface="Arial"/>
              </a:rPr>
              <a:t>Wanneer je de AAN/UIT knop te lang (&gt;5sec) ingedrukt, gaat de hoofdtelefoon in tuning mode en kan je geen kanaal meer selecteren. Om je hoofdtelefoon te gebruiken moet je die opnieuw starten.</a:t>
            </a:r>
            <a:endParaRPr sz="3200">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20"/>
          <p:cNvSpPr txBox="1">
            <a:spLocks noGrp="1"/>
          </p:cNvSpPr>
          <p:nvPr>
            <p:ph type="title"/>
          </p:nvPr>
        </p:nvSpPr>
        <p:spPr>
          <a:xfrm>
            <a:off x="1676400" y="730250"/>
            <a:ext cx="21029613" cy="26511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7000"/>
              <a:buFont typeface="Arial"/>
              <a:buNone/>
            </a:pPr>
            <a:r>
              <a:rPr lang="nl-NL"/>
              <a:t>Lokale partnerschappen zijn niet evident</a:t>
            </a:r>
            <a:endParaRPr/>
          </a:p>
        </p:txBody>
      </p:sp>
      <p:sp>
        <p:nvSpPr>
          <p:cNvPr id="429" name="Google Shape;429;p20"/>
          <p:cNvSpPr txBox="1">
            <a:spLocks noGrp="1"/>
          </p:cNvSpPr>
          <p:nvPr>
            <p:ph type="body" idx="1"/>
          </p:nvPr>
        </p:nvSpPr>
        <p:spPr>
          <a:xfrm>
            <a:off x="1676400" y="3651251"/>
            <a:ext cx="21029613" cy="760146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6000"/>
              <a:buNone/>
            </a:pPr>
            <a:r>
              <a:rPr lang="nl-NL" sz="6000"/>
              <a:t>Ondersteuning aan lokale partnerschappen:</a:t>
            </a:r>
            <a:endParaRPr/>
          </a:p>
          <a:p>
            <a:pPr marL="857250" lvl="0" indent="-857250" algn="l" rtl="0">
              <a:lnSpc>
                <a:spcPct val="90000"/>
              </a:lnSpc>
              <a:spcBef>
                <a:spcPts val="1000"/>
              </a:spcBef>
              <a:spcAft>
                <a:spcPts val="0"/>
              </a:spcAft>
              <a:buClr>
                <a:schemeClr val="dk1"/>
              </a:buClr>
              <a:buSzPts val="6000"/>
              <a:buFont typeface="Arial"/>
              <a:buChar char="•"/>
            </a:pPr>
            <a:r>
              <a:rPr lang="nl-NL" sz="6000"/>
              <a:t>Coachen van leerprocessen</a:t>
            </a:r>
            <a:endParaRPr/>
          </a:p>
          <a:p>
            <a:pPr marL="857250" lvl="0" indent="-857250" algn="l" rtl="0">
              <a:lnSpc>
                <a:spcPct val="90000"/>
              </a:lnSpc>
              <a:spcBef>
                <a:spcPts val="1000"/>
              </a:spcBef>
              <a:spcAft>
                <a:spcPts val="0"/>
              </a:spcAft>
              <a:buClr>
                <a:schemeClr val="dk1"/>
              </a:buClr>
              <a:buSzPts val="6000"/>
              <a:buFont typeface="Arial"/>
              <a:buChar char="•"/>
            </a:pPr>
            <a:r>
              <a:rPr lang="nl-NL" sz="6000"/>
              <a:t>Ontzorgen wat betreft ESF-administratie</a:t>
            </a:r>
            <a:endParaRPr/>
          </a:p>
          <a:p>
            <a:pPr marL="857250" lvl="0" indent="-857250" algn="l" rtl="0">
              <a:lnSpc>
                <a:spcPct val="90000"/>
              </a:lnSpc>
              <a:spcBef>
                <a:spcPts val="1000"/>
              </a:spcBef>
              <a:spcAft>
                <a:spcPts val="0"/>
              </a:spcAft>
              <a:buClr>
                <a:schemeClr val="dk1"/>
              </a:buClr>
              <a:buSzPts val="6000"/>
              <a:buFont typeface="Arial"/>
              <a:buChar char="•"/>
            </a:pPr>
            <a:r>
              <a:rPr lang="nl-NL" sz="6000"/>
              <a:t>Partnership building en faciliteren van partnerschappen</a:t>
            </a:r>
            <a:endParaRPr/>
          </a:p>
          <a:p>
            <a:pPr marL="857250" lvl="0" indent="-857250" algn="l" rtl="0">
              <a:lnSpc>
                <a:spcPct val="90000"/>
              </a:lnSpc>
              <a:spcBef>
                <a:spcPts val="1000"/>
              </a:spcBef>
              <a:spcAft>
                <a:spcPts val="0"/>
              </a:spcAft>
              <a:buClr>
                <a:schemeClr val="dk1"/>
              </a:buClr>
              <a:buSzPts val="6000"/>
              <a:buFont typeface="Arial"/>
              <a:buChar char="•"/>
            </a:pPr>
            <a:r>
              <a:rPr lang="nl-NL" sz="6000"/>
              <a:t>Inbrengen van expertise</a:t>
            </a:r>
            <a:endParaRPr/>
          </a:p>
          <a:p>
            <a:pPr marL="0" lvl="0" indent="0" algn="l" rtl="0">
              <a:lnSpc>
                <a:spcPct val="90000"/>
              </a:lnSpc>
              <a:spcBef>
                <a:spcPts val="1000"/>
              </a:spcBef>
              <a:spcAft>
                <a:spcPts val="0"/>
              </a:spcAft>
              <a:buClr>
                <a:schemeClr val="dk1"/>
              </a:buClr>
              <a:buSzPts val="40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21"/>
          <p:cNvSpPr txBox="1">
            <a:spLocks noGrp="1"/>
          </p:cNvSpPr>
          <p:nvPr>
            <p:ph type="title"/>
          </p:nvPr>
        </p:nvSpPr>
        <p:spPr>
          <a:xfrm>
            <a:off x="1676400" y="730250"/>
            <a:ext cx="21029613" cy="26511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7000"/>
              <a:buFont typeface="Arial"/>
              <a:buNone/>
            </a:pPr>
            <a:r>
              <a:rPr lang="nl-NL"/>
              <a:t>Capacity Building: ondersteuningsteam</a:t>
            </a:r>
            <a:endParaRPr/>
          </a:p>
        </p:txBody>
      </p:sp>
      <p:sp>
        <p:nvSpPr>
          <p:cNvPr id="435" name="Google Shape;435;p21"/>
          <p:cNvSpPr txBox="1">
            <a:spLocks noGrp="1"/>
          </p:cNvSpPr>
          <p:nvPr>
            <p:ph type="body" idx="1"/>
          </p:nvPr>
        </p:nvSpPr>
        <p:spPr>
          <a:xfrm>
            <a:off x="1676400" y="3651251"/>
            <a:ext cx="21029613" cy="7601468"/>
          </a:xfrm>
          <a:prstGeom prst="rect">
            <a:avLst/>
          </a:prstGeom>
          <a:noFill/>
          <a:ln>
            <a:noFill/>
          </a:ln>
        </p:spPr>
        <p:txBody>
          <a:bodyPr spcFirstLastPara="1" wrap="square" lIns="91425" tIns="45700" rIns="91425" bIns="45700" anchor="t" anchorCtr="0">
            <a:normAutofit/>
          </a:bodyPr>
          <a:lstStyle/>
          <a:p>
            <a:pPr marL="571500" lvl="0" indent="-571500" algn="l" rtl="0">
              <a:lnSpc>
                <a:spcPct val="90000"/>
              </a:lnSpc>
              <a:spcBef>
                <a:spcPts val="0"/>
              </a:spcBef>
              <a:spcAft>
                <a:spcPts val="0"/>
              </a:spcAft>
              <a:buClr>
                <a:schemeClr val="dk1"/>
              </a:buClr>
              <a:buSzPts val="6600"/>
              <a:buFont typeface="Arial"/>
              <a:buChar char="•"/>
            </a:pPr>
            <a:r>
              <a:rPr lang="nl-NL" sz="6600"/>
              <a:t>Ondersteuningsteam van 50 VTE</a:t>
            </a:r>
            <a:endParaRPr/>
          </a:p>
          <a:p>
            <a:pPr marL="1123950" lvl="1" indent="-571500" algn="l" rtl="0">
              <a:lnSpc>
                <a:spcPct val="90000"/>
              </a:lnSpc>
              <a:spcBef>
                <a:spcPts val="500"/>
              </a:spcBef>
              <a:spcAft>
                <a:spcPts val="0"/>
              </a:spcAft>
              <a:buClr>
                <a:schemeClr val="accent6"/>
              </a:buClr>
              <a:buSzPts val="4800"/>
              <a:buFont typeface="Arial"/>
              <a:buChar char="•"/>
            </a:pPr>
            <a:r>
              <a:rPr lang="nl-NL" sz="4800"/>
              <a:t>aangeworven vanuit VDAB, VVSG, Gent en Antwerpen </a:t>
            </a:r>
            <a:endParaRPr sz="4800"/>
          </a:p>
          <a:p>
            <a:pPr marL="1123950" lvl="1" indent="-571500" algn="l" rtl="0">
              <a:lnSpc>
                <a:spcPct val="90000"/>
              </a:lnSpc>
              <a:spcBef>
                <a:spcPts val="500"/>
              </a:spcBef>
              <a:spcAft>
                <a:spcPts val="0"/>
              </a:spcAft>
              <a:buClr>
                <a:schemeClr val="accent6"/>
              </a:buClr>
              <a:buSzPts val="4800"/>
              <a:buFont typeface="Arial"/>
              <a:buChar char="•"/>
            </a:pPr>
            <a:r>
              <a:rPr lang="nl-NL" sz="4800"/>
              <a:t>in provinciale teams</a:t>
            </a:r>
            <a:endParaRPr sz="4800"/>
          </a:p>
          <a:p>
            <a:pPr marL="0" lvl="0" indent="0" algn="l" rtl="0">
              <a:lnSpc>
                <a:spcPct val="90000"/>
              </a:lnSpc>
              <a:spcBef>
                <a:spcPts val="1000"/>
              </a:spcBef>
              <a:spcAft>
                <a:spcPts val="0"/>
              </a:spcAft>
              <a:buClr>
                <a:schemeClr val="dk1"/>
              </a:buClr>
              <a:buSzPts val="6600"/>
              <a:buNone/>
            </a:pPr>
            <a:endParaRPr sz="6600"/>
          </a:p>
          <a:p>
            <a:pPr marL="571500" lvl="0" indent="-571500" algn="l" rtl="0">
              <a:lnSpc>
                <a:spcPct val="90000"/>
              </a:lnSpc>
              <a:spcBef>
                <a:spcPts val="1000"/>
              </a:spcBef>
              <a:spcAft>
                <a:spcPts val="0"/>
              </a:spcAft>
              <a:buClr>
                <a:schemeClr val="dk1"/>
              </a:buClr>
              <a:buSzPts val="6600"/>
              <a:buFont typeface="Arial"/>
              <a:buChar char="•"/>
            </a:pPr>
            <a:r>
              <a:rPr lang="nl-NL" sz="6600"/>
              <a:t>samen met </a:t>
            </a:r>
            <a:endParaRPr/>
          </a:p>
          <a:p>
            <a:pPr marL="1123950" lvl="1" indent="-571500" algn="l" rtl="0">
              <a:lnSpc>
                <a:spcPct val="90000"/>
              </a:lnSpc>
              <a:spcBef>
                <a:spcPts val="500"/>
              </a:spcBef>
              <a:spcAft>
                <a:spcPts val="0"/>
              </a:spcAft>
              <a:buClr>
                <a:schemeClr val="accent6"/>
              </a:buClr>
              <a:buSzPts val="4800"/>
              <a:buFont typeface="Arial"/>
              <a:buChar char="•"/>
            </a:pPr>
            <a:r>
              <a:rPr lang="nl-NL" sz="4800"/>
              <a:t>regisseurs SEC&amp;Werk en netwerkmanagers VDAB</a:t>
            </a:r>
            <a:endParaRPr/>
          </a:p>
          <a:p>
            <a:pPr marL="1123950" lvl="1" indent="-571500" algn="l" rtl="0">
              <a:lnSpc>
                <a:spcPct val="90000"/>
              </a:lnSpc>
              <a:spcBef>
                <a:spcPts val="500"/>
              </a:spcBef>
              <a:spcAft>
                <a:spcPts val="0"/>
              </a:spcAft>
              <a:buClr>
                <a:schemeClr val="accent6"/>
              </a:buClr>
              <a:buSzPts val="4800"/>
              <a:buFont typeface="Arial"/>
              <a:buChar char="•"/>
            </a:pPr>
            <a:r>
              <a:rPr lang="nl-NL" sz="4800"/>
              <a:t>lokale actoren zoals lokale besturen/OCMW, VDAB en andere relevante dienstverleners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0" name="Google Shape;440;p22"/>
          <p:cNvPicPr preferRelativeResize="0"/>
          <p:nvPr/>
        </p:nvPicPr>
        <p:blipFill rotWithShape="1">
          <a:blip r:embed="rId3">
            <a:alphaModFix/>
          </a:blip>
          <a:srcRect/>
          <a:stretch/>
        </p:blipFill>
        <p:spPr>
          <a:xfrm>
            <a:off x="2247901" y="53740"/>
            <a:ext cx="19850100" cy="1366226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pic>
        <p:nvPicPr>
          <p:cNvPr id="445" name="Google Shape;445;p23"/>
          <p:cNvPicPr preferRelativeResize="0"/>
          <p:nvPr/>
        </p:nvPicPr>
        <p:blipFill rotWithShape="1">
          <a:blip r:embed="rId3">
            <a:alphaModFix/>
          </a:blip>
          <a:srcRect/>
          <a:stretch/>
        </p:blipFill>
        <p:spPr>
          <a:xfrm>
            <a:off x="1257300" y="285203"/>
            <a:ext cx="21488400" cy="1314656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pic>
        <p:nvPicPr>
          <p:cNvPr id="450" name="Google Shape;450;p24"/>
          <p:cNvPicPr preferRelativeResize="0"/>
          <p:nvPr/>
        </p:nvPicPr>
        <p:blipFill rotWithShape="1">
          <a:blip r:embed="rId3">
            <a:alphaModFix/>
          </a:blip>
          <a:srcRect/>
          <a:stretch/>
        </p:blipFill>
        <p:spPr>
          <a:xfrm>
            <a:off x="1257300" y="409772"/>
            <a:ext cx="22193250" cy="1308932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25"/>
          <p:cNvSpPr txBox="1">
            <a:spLocks noGrp="1"/>
          </p:cNvSpPr>
          <p:nvPr>
            <p:ph type="ctrTitle"/>
          </p:nvPr>
        </p:nvSpPr>
        <p:spPr>
          <a:xfrm>
            <a:off x="3048000" y="4715418"/>
            <a:ext cx="18286413" cy="236479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7200"/>
              <a:buFont typeface="Arial"/>
              <a:buNone/>
            </a:pPr>
            <a:r>
              <a:rPr lang="nl-NL" sz="7200"/>
              <a:t>Volgende stappen</a:t>
            </a:r>
            <a:endParaRPr/>
          </a:p>
        </p:txBody>
      </p:sp>
      <p:sp>
        <p:nvSpPr>
          <p:cNvPr id="457" name="Google Shape;457;p25"/>
          <p:cNvSpPr txBox="1">
            <a:spLocks noGrp="1"/>
          </p:cNvSpPr>
          <p:nvPr>
            <p:ph type="subTitle" idx="1"/>
          </p:nvPr>
        </p:nvSpPr>
        <p:spPr>
          <a:xfrm>
            <a:off x="3048000" y="7680836"/>
            <a:ext cx="18286413" cy="331152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1"/>
              </a:buClr>
              <a:buSzPts val="3200"/>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pic>
        <p:nvPicPr>
          <p:cNvPr id="462" name="Google Shape;462;p26"/>
          <p:cNvPicPr preferRelativeResize="0"/>
          <p:nvPr/>
        </p:nvPicPr>
        <p:blipFill rotWithShape="1">
          <a:blip r:embed="rId3">
            <a:alphaModFix/>
          </a:blip>
          <a:srcRect/>
          <a:stretch/>
        </p:blipFill>
        <p:spPr>
          <a:xfrm>
            <a:off x="1113183" y="87809"/>
            <a:ext cx="22144382" cy="1353422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27"/>
          <p:cNvSpPr txBox="1">
            <a:spLocks noGrp="1"/>
          </p:cNvSpPr>
          <p:nvPr>
            <p:ph type="title"/>
          </p:nvPr>
        </p:nvSpPr>
        <p:spPr>
          <a:xfrm>
            <a:off x="1676400" y="730250"/>
            <a:ext cx="21029613" cy="26511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7000"/>
              <a:buFont typeface="Arial"/>
              <a:buNone/>
            </a:pPr>
            <a:r>
              <a:rPr lang="nl-NL"/>
              <a:t>Communicatie</a:t>
            </a:r>
            <a:endParaRPr/>
          </a:p>
        </p:txBody>
      </p:sp>
      <p:sp>
        <p:nvSpPr>
          <p:cNvPr id="468" name="Google Shape;468;p27"/>
          <p:cNvSpPr txBox="1">
            <a:spLocks noGrp="1"/>
          </p:cNvSpPr>
          <p:nvPr>
            <p:ph type="body" idx="1"/>
          </p:nvPr>
        </p:nvSpPr>
        <p:spPr>
          <a:xfrm>
            <a:off x="2292626" y="3651251"/>
            <a:ext cx="21029613" cy="760146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5400"/>
              <a:buNone/>
            </a:pPr>
            <a:endParaRPr sz="5400" b="0" i="0" u="sng" strike="noStrike">
              <a:solidFill>
                <a:srgbClr val="1C3678"/>
              </a:solidFill>
              <a:latin typeface="Lato"/>
              <a:ea typeface="Lato"/>
              <a:cs typeface="Lato"/>
              <a:sym typeface="Lato"/>
              <a:hlinkClick r:id="rId3">
                <a:extLst>
                  <a:ext uri="{A12FA001-AC4F-418D-AE19-62706E023703}">
                    <ahyp:hlinkClr xmlns:ahyp="http://schemas.microsoft.com/office/drawing/2018/hyperlinkcolor" val="tx"/>
                  </a:ext>
                </a:extLst>
              </a:hlinkClick>
            </a:endParaRPr>
          </a:p>
          <a:p>
            <a:pPr marL="0" lvl="0" indent="0" algn="l" rtl="0">
              <a:lnSpc>
                <a:spcPct val="90000"/>
              </a:lnSpc>
              <a:spcBef>
                <a:spcPts val="1000"/>
              </a:spcBef>
              <a:spcAft>
                <a:spcPts val="0"/>
              </a:spcAft>
              <a:buClr>
                <a:schemeClr val="dk1"/>
              </a:buClr>
              <a:buSzPts val="5400"/>
              <a:buNone/>
            </a:pPr>
            <a:endParaRPr sz="5400" u="sng">
              <a:solidFill>
                <a:srgbClr val="1C3678"/>
              </a:solidFill>
              <a:latin typeface="Lato"/>
              <a:ea typeface="Lato"/>
              <a:cs typeface="Lato"/>
              <a:sym typeface="Lato"/>
              <a:hlinkClick r:id="rId3">
                <a:extLst>
                  <a:ext uri="{A12FA001-AC4F-418D-AE19-62706E023703}">
                    <ahyp:hlinkClr xmlns:ahyp="http://schemas.microsoft.com/office/drawing/2018/hyperlinkcolor" val="tx"/>
                  </a:ext>
                </a:extLst>
              </a:hlinkClick>
            </a:endParaRPr>
          </a:p>
          <a:p>
            <a:pPr marL="0" lvl="0" indent="0" algn="l" rtl="0">
              <a:lnSpc>
                <a:spcPct val="90000"/>
              </a:lnSpc>
              <a:spcBef>
                <a:spcPts val="1000"/>
              </a:spcBef>
              <a:spcAft>
                <a:spcPts val="0"/>
              </a:spcAft>
              <a:buClr>
                <a:schemeClr val="dk1"/>
              </a:buClr>
              <a:buSzPts val="5400"/>
              <a:buNone/>
            </a:pPr>
            <a:endParaRPr sz="5400" b="0" i="0" u="sng" strike="noStrike">
              <a:solidFill>
                <a:srgbClr val="1C3678"/>
              </a:solidFill>
              <a:latin typeface="Lato"/>
              <a:ea typeface="Lato"/>
              <a:cs typeface="Lato"/>
              <a:sym typeface="Lato"/>
              <a:hlinkClick r:id="rId3">
                <a:extLst>
                  <a:ext uri="{A12FA001-AC4F-418D-AE19-62706E023703}">
                    <ahyp:hlinkClr xmlns:ahyp="http://schemas.microsoft.com/office/drawing/2018/hyperlinkcolor" val="tx"/>
                  </a:ext>
                </a:extLst>
              </a:hlinkClick>
            </a:endParaRPr>
          </a:p>
          <a:p>
            <a:pPr marL="0" lvl="0" indent="0" algn="ctr" rtl="0">
              <a:lnSpc>
                <a:spcPct val="90000"/>
              </a:lnSpc>
              <a:spcBef>
                <a:spcPts val="1000"/>
              </a:spcBef>
              <a:spcAft>
                <a:spcPts val="0"/>
              </a:spcAft>
              <a:buClr>
                <a:srgbClr val="1C3678"/>
              </a:buClr>
              <a:buSzPts val="5400"/>
              <a:buNone/>
            </a:pPr>
            <a:r>
              <a:rPr lang="nl-NL" sz="5400" b="0" i="0" u="sng" strike="noStrike">
                <a:solidFill>
                  <a:srgbClr val="1C3678"/>
                </a:solidFill>
                <a:latin typeface="Lato"/>
                <a:ea typeface="Lato"/>
                <a:cs typeface="Lato"/>
                <a:sym typeface="Lato"/>
                <a:hlinkClick r:id="rId3">
                  <a:extLst>
                    <a:ext uri="{A12FA001-AC4F-418D-AE19-62706E023703}">
                      <ahyp:hlinkClr xmlns:ahyp="http://schemas.microsoft.com/office/drawing/2018/hyperlinkcolor" val="tx"/>
                    </a:ext>
                  </a:extLst>
                </a:hlinkClick>
              </a:rPr>
              <a:t>https://www.vvsg.be/werken-en-ondernemen/werk/capacity-building-lokale-partnerschappen</a:t>
            </a:r>
            <a:endParaRPr sz="96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28"/>
          <p:cNvSpPr txBox="1">
            <a:spLocks noGrp="1"/>
          </p:cNvSpPr>
          <p:nvPr>
            <p:ph type="ctrTitle"/>
          </p:nvPr>
        </p:nvSpPr>
        <p:spPr>
          <a:xfrm>
            <a:off x="3048000" y="4715418"/>
            <a:ext cx="18286413" cy="236479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7200"/>
              <a:buFont typeface="Arial"/>
              <a:buNone/>
            </a:pPr>
            <a:r>
              <a:rPr lang="nl-NL" sz="7200"/>
              <a:t>Vragen</a:t>
            </a:r>
            <a:endParaRPr/>
          </a:p>
        </p:txBody>
      </p:sp>
      <p:sp>
        <p:nvSpPr>
          <p:cNvPr id="475" name="Google Shape;475;p28"/>
          <p:cNvSpPr txBox="1">
            <a:spLocks noGrp="1"/>
          </p:cNvSpPr>
          <p:nvPr>
            <p:ph type="subTitle" idx="1"/>
          </p:nvPr>
        </p:nvSpPr>
        <p:spPr>
          <a:xfrm>
            <a:off x="3048000" y="7680836"/>
            <a:ext cx="18286413" cy="331152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1"/>
              </a:buClr>
              <a:buSzPts val="3200"/>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29"/>
          <p:cNvSpPr>
            <a:spLocks noGrp="1"/>
          </p:cNvSpPr>
          <p:nvPr>
            <p:ph type="pic" idx="2"/>
          </p:nvPr>
        </p:nvSpPr>
        <p:spPr>
          <a:xfrm>
            <a:off x="5787949" y="0"/>
            <a:ext cx="18594464" cy="13716001"/>
          </a:xfrm>
          <a:prstGeom prst="rect">
            <a:avLst/>
          </a:prstGeom>
          <a:noFill/>
          <a:ln>
            <a:noFill/>
          </a:ln>
        </p:spPr>
      </p:sp>
      <p:sp>
        <p:nvSpPr>
          <p:cNvPr id="481" name="Google Shape;481;p29"/>
          <p:cNvSpPr txBox="1">
            <a:spLocks noGrp="1"/>
          </p:cNvSpPr>
          <p:nvPr>
            <p:ph type="body" idx="1"/>
          </p:nvPr>
        </p:nvSpPr>
        <p:spPr>
          <a:xfrm>
            <a:off x="1508449" y="4379039"/>
            <a:ext cx="6478555" cy="53994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000"/>
              <a:buNone/>
            </a:pPr>
            <a:endParaRPr/>
          </a:p>
          <a:p>
            <a:pPr marL="0" lvl="0" indent="0" algn="l" rtl="0">
              <a:lnSpc>
                <a:spcPct val="90000"/>
              </a:lnSpc>
              <a:spcBef>
                <a:spcPts val="1000"/>
              </a:spcBef>
              <a:spcAft>
                <a:spcPts val="0"/>
              </a:spcAft>
              <a:buClr>
                <a:schemeClr val="dk1"/>
              </a:buClr>
              <a:buSzPts val="4000"/>
              <a:buNone/>
            </a:pPr>
            <a:endParaRPr/>
          </a:p>
          <a:p>
            <a:pPr marL="0" lvl="0" indent="0" algn="l" rtl="0">
              <a:lnSpc>
                <a:spcPct val="90000"/>
              </a:lnSpc>
              <a:spcBef>
                <a:spcPts val="1000"/>
              </a:spcBef>
              <a:spcAft>
                <a:spcPts val="0"/>
              </a:spcAft>
              <a:buClr>
                <a:schemeClr val="dk1"/>
              </a:buClr>
              <a:buSzPts val="4000"/>
              <a:buNone/>
            </a:pPr>
            <a:endParaRPr/>
          </a:p>
          <a:p>
            <a:pPr marL="0" lvl="0" indent="0" algn="l" rtl="0">
              <a:lnSpc>
                <a:spcPct val="90000"/>
              </a:lnSpc>
              <a:spcBef>
                <a:spcPts val="1000"/>
              </a:spcBef>
              <a:spcAft>
                <a:spcPts val="0"/>
              </a:spcAft>
              <a:buClr>
                <a:schemeClr val="dk1"/>
              </a:buClr>
              <a:buSzPts val="4000"/>
              <a:buNone/>
            </a:pPr>
            <a:r>
              <a:rPr lang="nl-NL"/>
              <a:t>Vragen?</a:t>
            </a:r>
            <a:endParaRPr/>
          </a:p>
        </p:txBody>
      </p:sp>
      <p:pic>
        <p:nvPicPr>
          <p:cNvPr id="482" name="Google Shape;482;p29"/>
          <p:cNvPicPr preferRelativeResize="0"/>
          <p:nvPr/>
        </p:nvPicPr>
        <p:blipFill rotWithShape="1">
          <a:blip r:embed="rId3">
            <a:alphaModFix/>
          </a:blip>
          <a:srcRect/>
          <a:stretch/>
        </p:blipFill>
        <p:spPr>
          <a:xfrm>
            <a:off x="10190956" y="690562"/>
            <a:ext cx="11773694" cy="1171237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
          <p:cNvSpPr txBox="1">
            <a:spLocks noGrp="1"/>
          </p:cNvSpPr>
          <p:nvPr>
            <p:ph type="ctrTitle"/>
          </p:nvPr>
        </p:nvSpPr>
        <p:spPr>
          <a:xfrm>
            <a:off x="3048000" y="4715418"/>
            <a:ext cx="18286413" cy="236479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7200"/>
              <a:buFont typeface="Arial"/>
              <a:buNone/>
            </a:pPr>
            <a:r>
              <a:rPr lang="nl-NL" sz="7200"/>
              <a:t>Workshop Capacity Building Lokale Partnerschappen</a:t>
            </a:r>
            <a:endParaRPr sz="7200"/>
          </a:p>
        </p:txBody>
      </p:sp>
      <p:sp>
        <p:nvSpPr>
          <p:cNvPr id="314" name="Google Shape;314;p3"/>
          <p:cNvSpPr txBox="1">
            <a:spLocks noGrp="1"/>
          </p:cNvSpPr>
          <p:nvPr>
            <p:ph type="subTitle" idx="1"/>
          </p:nvPr>
        </p:nvSpPr>
        <p:spPr>
          <a:xfrm>
            <a:off x="3048001" y="7680836"/>
            <a:ext cx="16900848" cy="3311525"/>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accent1"/>
              </a:buClr>
              <a:buSzPts val="3200"/>
              <a:buNone/>
            </a:pPr>
            <a:endParaRPr/>
          </a:p>
          <a:p>
            <a:pPr marL="0" lvl="0" indent="0" algn="r" rtl="0">
              <a:lnSpc>
                <a:spcPct val="90000"/>
              </a:lnSpc>
              <a:spcBef>
                <a:spcPts val="1000"/>
              </a:spcBef>
              <a:spcAft>
                <a:spcPts val="0"/>
              </a:spcAft>
              <a:buClr>
                <a:schemeClr val="accent1"/>
              </a:buClr>
              <a:buSzPts val="3200"/>
              <a:buNone/>
            </a:pPr>
            <a:endParaRPr/>
          </a:p>
          <a:p>
            <a:pPr marL="0" lvl="0" indent="0" algn="r" rtl="0">
              <a:lnSpc>
                <a:spcPct val="90000"/>
              </a:lnSpc>
              <a:spcBef>
                <a:spcPts val="1000"/>
              </a:spcBef>
              <a:spcAft>
                <a:spcPts val="0"/>
              </a:spcAft>
              <a:buClr>
                <a:schemeClr val="accent1"/>
              </a:buClr>
              <a:buSzPts val="3200"/>
              <a:buNone/>
            </a:pPr>
            <a:r>
              <a:rPr lang="nl-NL"/>
              <a:t>Startevent ESF Vlaanderen</a:t>
            </a:r>
            <a:endParaRPr/>
          </a:p>
          <a:p>
            <a:pPr marL="0" lvl="0" indent="0" algn="r" rtl="0">
              <a:lnSpc>
                <a:spcPct val="90000"/>
              </a:lnSpc>
              <a:spcBef>
                <a:spcPts val="1000"/>
              </a:spcBef>
              <a:spcAft>
                <a:spcPts val="0"/>
              </a:spcAft>
              <a:buClr>
                <a:schemeClr val="accent1"/>
              </a:buClr>
              <a:buSzPts val="3200"/>
              <a:buNone/>
            </a:pPr>
            <a:r>
              <a:rPr lang="nl-NL"/>
              <a:t>29 sept 2022</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
          <p:cNvSpPr txBox="1">
            <a:spLocks noGrp="1"/>
          </p:cNvSpPr>
          <p:nvPr>
            <p:ph type="title"/>
          </p:nvPr>
        </p:nvSpPr>
        <p:spPr>
          <a:xfrm>
            <a:off x="1676400" y="730250"/>
            <a:ext cx="21029613" cy="26511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7000"/>
              <a:buFont typeface="Arial"/>
              <a:buNone/>
            </a:pPr>
            <a:r>
              <a:rPr lang="nl-NL"/>
              <a:t>Agenda</a:t>
            </a:r>
            <a:endParaRPr/>
          </a:p>
        </p:txBody>
      </p:sp>
      <p:sp>
        <p:nvSpPr>
          <p:cNvPr id="320" name="Google Shape;320;p4"/>
          <p:cNvSpPr txBox="1">
            <a:spLocks noGrp="1"/>
          </p:cNvSpPr>
          <p:nvPr>
            <p:ph type="body" idx="1"/>
          </p:nvPr>
        </p:nvSpPr>
        <p:spPr>
          <a:xfrm>
            <a:off x="1676400" y="3651251"/>
            <a:ext cx="21029613" cy="7601468"/>
          </a:xfrm>
          <a:prstGeom prst="rect">
            <a:avLst/>
          </a:prstGeom>
          <a:noFill/>
          <a:ln>
            <a:noFill/>
          </a:ln>
        </p:spPr>
        <p:txBody>
          <a:bodyPr spcFirstLastPara="1" wrap="square" lIns="91425" tIns="45700" rIns="91425" bIns="45700" anchor="t" anchorCtr="0">
            <a:normAutofit/>
          </a:bodyPr>
          <a:lstStyle/>
          <a:p>
            <a:pPr marL="571500" lvl="0" indent="-190500" algn="l" rtl="0">
              <a:lnSpc>
                <a:spcPct val="90000"/>
              </a:lnSpc>
              <a:spcBef>
                <a:spcPts val="0"/>
              </a:spcBef>
              <a:spcAft>
                <a:spcPts val="0"/>
              </a:spcAft>
              <a:buClr>
                <a:schemeClr val="dk1"/>
              </a:buClr>
              <a:buSzPts val="6000"/>
              <a:buFont typeface="Arial"/>
              <a:buNone/>
            </a:pPr>
            <a:endParaRPr sz="6000"/>
          </a:p>
          <a:p>
            <a:pPr marL="571500" lvl="0" indent="-190500" algn="l" rtl="0">
              <a:lnSpc>
                <a:spcPct val="90000"/>
              </a:lnSpc>
              <a:spcBef>
                <a:spcPts val="1000"/>
              </a:spcBef>
              <a:spcAft>
                <a:spcPts val="0"/>
              </a:spcAft>
              <a:buClr>
                <a:schemeClr val="dk1"/>
              </a:buClr>
              <a:buSzPts val="6000"/>
              <a:buFont typeface="Arial"/>
              <a:buNone/>
            </a:pPr>
            <a:endParaRPr sz="6000"/>
          </a:p>
          <a:p>
            <a:pPr marL="571500" lvl="0" indent="-571500" algn="l" rtl="0">
              <a:lnSpc>
                <a:spcPct val="90000"/>
              </a:lnSpc>
              <a:spcBef>
                <a:spcPts val="1000"/>
              </a:spcBef>
              <a:spcAft>
                <a:spcPts val="0"/>
              </a:spcAft>
              <a:buClr>
                <a:schemeClr val="dk1"/>
              </a:buClr>
              <a:buSzPts val="6000"/>
              <a:buFont typeface="Arial"/>
              <a:buChar char="•"/>
            </a:pPr>
            <a:r>
              <a:rPr lang="nl-NL" sz="6000"/>
              <a:t>Historiek</a:t>
            </a:r>
            <a:endParaRPr/>
          </a:p>
          <a:p>
            <a:pPr marL="571500" lvl="0" indent="-571500" algn="l" rtl="0">
              <a:lnSpc>
                <a:spcPct val="90000"/>
              </a:lnSpc>
              <a:spcBef>
                <a:spcPts val="1000"/>
              </a:spcBef>
              <a:spcAft>
                <a:spcPts val="0"/>
              </a:spcAft>
              <a:buClr>
                <a:schemeClr val="dk1"/>
              </a:buClr>
              <a:buSzPts val="6000"/>
              <a:buFont typeface="Arial"/>
              <a:buChar char="•"/>
            </a:pPr>
            <a:r>
              <a:rPr lang="nl-NL" sz="6000"/>
              <a:t>Lokale partnerschappen: vooruitblik naar 2024</a:t>
            </a:r>
            <a:endParaRPr/>
          </a:p>
          <a:p>
            <a:pPr marL="571500" lvl="0" indent="-571500" algn="l" rtl="0">
              <a:lnSpc>
                <a:spcPct val="90000"/>
              </a:lnSpc>
              <a:spcBef>
                <a:spcPts val="1000"/>
              </a:spcBef>
              <a:spcAft>
                <a:spcPts val="0"/>
              </a:spcAft>
              <a:buClr>
                <a:schemeClr val="dk1"/>
              </a:buClr>
              <a:buSzPts val="6000"/>
              <a:buFont typeface="Arial"/>
              <a:buChar char="•"/>
            </a:pPr>
            <a:r>
              <a:rPr lang="nl-NL" sz="6000"/>
              <a:t>Capacity Building: ondersteuningsteam</a:t>
            </a:r>
            <a:endParaRPr/>
          </a:p>
          <a:p>
            <a:pPr marL="571500" lvl="0" indent="-571500" algn="l" rtl="0">
              <a:lnSpc>
                <a:spcPct val="90000"/>
              </a:lnSpc>
              <a:spcBef>
                <a:spcPts val="1000"/>
              </a:spcBef>
              <a:spcAft>
                <a:spcPts val="0"/>
              </a:spcAft>
              <a:buClr>
                <a:schemeClr val="dk1"/>
              </a:buClr>
              <a:buSzPts val="6000"/>
              <a:buFont typeface="Arial"/>
              <a:buChar char="•"/>
            </a:pPr>
            <a:r>
              <a:rPr lang="nl-NL" sz="6000"/>
              <a:t>Volgende stappen</a:t>
            </a:r>
            <a:endParaRPr/>
          </a:p>
          <a:p>
            <a:pPr marL="0" lvl="0" indent="0" algn="l" rtl="0">
              <a:lnSpc>
                <a:spcPct val="90000"/>
              </a:lnSpc>
              <a:spcBef>
                <a:spcPts val="1000"/>
              </a:spcBef>
              <a:spcAft>
                <a:spcPts val="0"/>
              </a:spcAft>
              <a:buClr>
                <a:schemeClr val="dk1"/>
              </a:buClr>
              <a:buSzPts val="40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
          <p:cNvSpPr txBox="1">
            <a:spLocks noGrp="1"/>
          </p:cNvSpPr>
          <p:nvPr>
            <p:ph type="ctrTitle"/>
          </p:nvPr>
        </p:nvSpPr>
        <p:spPr>
          <a:xfrm>
            <a:off x="3048000" y="4715418"/>
            <a:ext cx="18286413" cy="236479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7200"/>
              <a:buFont typeface="Arial"/>
              <a:buNone/>
            </a:pPr>
            <a:r>
              <a:rPr lang="nl-NL" sz="7200"/>
              <a:t>Historiek</a:t>
            </a:r>
            <a:endParaRPr/>
          </a:p>
        </p:txBody>
      </p:sp>
      <p:sp>
        <p:nvSpPr>
          <p:cNvPr id="326" name="Google Shape;326;p5"/>
          <p:cNvSpPr txBox="1">
            <a:spLocks noGrp="1"/>
          </p:cNvSpPr>
          <p:nvPr>
            <p:ph type="subTitle" idx="1"/>
          </p:nvPr>
        </p:nvSpPr>
        <p:spPr>
          <a:xfrm>
            <a:off x="3048000" y="7680836"/>
            <a:ext cx="18286413" cy="331152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1"/>
              </a:buClr>
              <a:buSzPts val="32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7"/>
          <p:cNvSpPr txBox="1">
            <a:spLocks noGrp="1"/>
          </p:cNvSpPr>
          <p:nvPr>
            <p:ph type="title"/>
          </p:nvPr>
        </p:nvSpPr>
        <p:spPr>
          <a:xfrm>
            <a:off x="1676400" y="730250"/>
            <a:ext cx="21029613" cy="26511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7000"/>
              <a:buFont typeface="Arial"/>
              <a:buNone/>
            </a:pPr>
            <a:r>
              <a:rPr lang="nl-NL"/>
              <a:t>Historiek</a:t>
            </a:r>
            <a:endParaRPr/>
          </a:p>
        </p:txBody>
      </p:sp>
      <p:sp>
        <p:nvSpPr>
          <p:cNvPr id="332" name="Google Shape;332;p7"/>
          <p:cNvSpPr txBox="1">
            <a:spLocks noGrp="1"/>
          </p:cNvSpPr>
          <p:nvPr>
            <p:ph type="body" idx="1"/>
          </p:nvPr>
        </p:nvSpPr>
        <p:spPr>
          <a:xfrm>
            <a:off x="1676400" y="3651251"/>
            <a:ext cx="21029613" cy="760146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5400"/>
              <a:buNone/>
            </a:pPr>
            <a:endParaRPr sz="5400" b="0" i="0" u="none" strike="noStrike">
              <a:solidFill>
                <a:srgbClr val="0C64AE"/>
              </a:solidFill>
              <a:latin typeface="Lato"/>
              <a:ea typeface="Lato"/>
              <a:cs typeface="Lato"/>
              <a:sym typeface="Lato"/>
            </a:endParaRPr>
          </a:p>
          <a:p>
            <a:pPr marL="0" lvl="0" indent="0" algn="ctr" rtl="0">
              <a:lnSpc>
                <a:spcPct val="90000"/>
              </a:lnSpc>
              <a:spcBef>
                <a:spcPts val="1000"/>
              </a:spcBef>
              <a:spcAft>
                <a:spcPts val="0"/>
              </a:spcAft>
              <a:buClr>
                <a:srgbClr val="0C64AE"/>
              </a:buClr>
              <a:buSzPts val="5400"/>
              <a:buNone/>
            </a:pPr>
            <a:endParaRPr sz="9600"/>
          </a:p>
        </p:txBody>
      </p:sp>
      <p:pic>
        <p:nvPicPr>
          <p:cNvPr id="333" name="Google Shape;333;p7"/>
          <p:cNvPicPr preferRelativeResize="0"/>
          <p:nvPr/>
        </p:nvPicPr>
        <p:blipFill>
          <a:blip r:embed="rId3">
            <a:alphaModFix/>
          </a:blip>
          <a:stretch>
            <a:fillRect/>
          </a:stretch>
        </p:blipFill>
        <p:spPr>
          <a:xfrm>
            <a:off x="4888124" y="2842350"/>
            <a:ext cx="15470423" cy="87323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g15b6b8f6c22_6_0"/>
          <p:cNvSpPr txBox="1">
            <a:spLocks noGrp="1"/>
          </p:cNvSpPr>
          <p:nvPr>
            <p:ph type="title"/>
          </p:nvPr>
        </p:nvSpPr>
        <p:spPr>
          <a:xfrm>
            <a:off x="1676400" y="730250"/>
            <a:ext cx="21029700" cy="2651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7000"/>
              <a:buFont typeface="Arial"/>
              <a:buNone/>
            </a:pPr>
            <a:r>
              <a:rPr lang="nl-NL"/>
              <a:t>Historiek</a:t>
            </a:r>
            <a:endParaRPr/>
          </a:p>
        </p:txBody>
      </p:sp>
      <p:sp>
        <p:nvSpPr>
          <p:cNvPr id="339" name="Google Shape;339;g15b6b8f6c22_6_0"/>
          <p:cNvSpPr txBox="1">
            <a:spLocks noGrp="1"/>
          </p:cNvSpPr>
          <p:nvPr>
            <p:ph type="body" idx="1"/>
          </p:nvPr>
        </p:nvSpPr>
        <p:spPr>
          <a:xfrm>
            <a:off x="1676400" y="3651251"/>
            <a:ext cx="21029700" cy="76014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5400"/>
              <a:buNone/>
            </a:pPr>
            <a:endParaRPr sz="5400" b="0" i="0" u="none" strike="noStrike">
              <a:solidFill>
                <a:srgbClr val="0C64AE"/>
              </a:solidFill>
              <a:latin typeface="Lato"/>
              <a:ea typeface="Lato"/>
              <a:cs typeface="Lato"/>
              <a:sym typeface="Lato"/>
            </a:endParaRPr>
          </a:p>
          <a:p>
            <a:pPr marL="0" lvl="0" indent="0" algn="ctr" rtl="0">
              <a:lnSpc>
                <a:spcPct val="90000"/>
              </a:lnSpc>
              <a:spcBef>
                <a:spcPts val="1000"/>
              </a:spcBef>
              <a:spcAft>
                <a:spcPts val="0"/>
              </a:spcAft>
              <a:buClr>
                <a:srgbClr val="0C64AE"/>
              </a:buClr>
              <a:buSzPts val="5400"/>
              <a:buNone/>
            </a:pPr>
            <a:r>
              <a:rPr lang="nl-NL" sz="5400" b="0" i="0" u="none" strike="noStrike">
                <a:solidFill>
                  <a:srgbClr val="0C64AE"/>
                </a:solidFill>
                <a:latin typeface="Lato"/>
                <a:ea typeface="Lato"/>
                <a:cs typeface="Lato"/>
                <a:sym typeface="Lato"/>
              </a:rPr>
              <a:t>“Als ik hulp zoek als kwetsbare persoon, krijg ik dikwijls te maken met een versnipperde dienstverlening en weet ik mijn weg niet goed te vinden. Ik krijg niet (altijd meteen) de ondersteuning die ik nodig heb om mijn hulpvragen te beantwoorden. Ik geraak hierdoor ontmoedigd en verlies het vertrouwen in de betrokken organisaties. De stress die dit veroorzaakt weegt zwaar.”</a:t>
            </a:r>
            <a:endParaRPr sz="9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Google Shape;344;p8"/>
          <p:cNvPicPr preferRelativeResize="0"/>
          <p:nvPr/>
        </p:nvPicPr>
        <p:blipFill rotWithShape="1">
          <a:blip r:embed="rId3">
            <a:alphaModFix/>
          </a:blip>
          <a:srcRect/>
          <a:stretch/>
        </p:blipFill>
        <p:spPr>
          <a:xfrm>
            <a:off x="329184" y="186059"/>
            <a:ext cx="23774400" cy="13373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9"/>
          <p:cNvSpPr txBox="1">
            <a:spLocks noGrp="1"/>
          </p:cNvSpPr>
          <p:nvPr>
            <p:ph type="title"/>
          </p:nvPr>
        </p:nvSpPr>
        <p:spPr>
          <a:xfrm>
            <a:off x="1676400" y="730250"/>
            <a:ext cx="21029613" cy="26511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7000"/>
              <a:buFont typeface="Arial"/>
              <a:buNone/>
            </a:pPr>
            <a:r>
              <a:rPr lang="nl-NL"/>
              <a:t>Lessen uit het verleden</a:t>
            </a:r>
            <a:endParaRPr/>
          </a:p>
        </p:txBody>
      </p:sp>
      <p:sp>
        <p:nvSpPr>
          <p:cNvPr id="351" name="Google Shape;351;p9"/>
          <p:cNvSpPr/>
          <p:nvPr/>
        </p:nvSpPr>
        <p:spPr>
          <a:xfrm>
            <a:off x="2480279" y="3363087"/>
            <a:ext cx="9710928" cy="5248656"/>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4285" b="1">
                <a:solidFill>
                  <a:schemeClr val="dk1"/>
                </a:solidFill>
                <a:latin typeface="Arial"/>
                <a:ea typeface="Arial"/>
                <a:cs typeface="Arial"/>
                <a:sym typeface="Arial"/>
              </a:rPr>
              <a:t>Ondersteunende </a:t>
            </a:r>
            <a:endParaRPr/>
          </a:p>
          <a:p>
            <a:pPr marL="0" marR="0" lvl="0" indent="0" algn="ctr" rtl="0">
              <a:spcBef>
                <a:spcPts val="0"/>
              </a:spcBef>
              <a:spcAft>
                <a:spcPts val="0"/>
              </a:spcAft>
              <a:buNone/>
            </a:pPr>
            <a:r>
              <a:rPr lang="nl-NL" sz="4285" b="1">
                <a:solidFill>
                  <a:schemeClr val="dk1"/>
                </a:solidFill>
                <a:latin typeface="Arial"/>
                <a:ea typeface="Arial"/>
                <a:cs typeface="Arial"/>
                <a:sym typeface="Arial"/>
              </a:rPr>
              <a:t>organisaties</a:t>
            </a:r>
            <a:endParaRPr/>
          </a:p>
          <a:p>
            <a:pPr marL="571500" marR="0" lvl="0" indent="-571500" algn="l" rtl="0">
              <a:spcBef>
                <a:spcPts val="0"/>
              </a:spcBef>
              <a:spcAft>
                <a:spcPts val="0"/>
              </a:spcAft>
              <a:buClr>
                <a:schemeClr val="dk1"/>
              </a:buClr>
              <a:buSzPts val="4285"/>
              <a:buFont typeface="Arial"/>
              <a:buChar char="•"/>
            </a:pPr>
            <a:r>
              <a:rPr lang="nl-NL" sz="4285" b="1">
                <a:solidFill>
                  <a:schemeClr val="dk1"/>
                </a:solidFill>
                <a:latin typeface="Arial"/>
                <a:ea typeface="Arial"/>
                <a:cs typeface="Arial"/>
                <a:sym typeface="Arial"/>
              </a:rPr>
              <a:t>Frustraties</a:t>
            </a:r>
            <a:endParaRPr/>
          </a:p>
          <a:p>
            <a:pPr marL="571500" marR="0" lvl="0" indent="-571500" algn="l" rtl="0">
              <a:spcBef>
                <a:spcPts val="0"/>
              </a:spcBef>
              <a:spcAft>
                <a:spcPts val="0"/>
              </a:spcAft>
              <a:buClr>
                <a:schemeClr val="dk1"/>
              </a:buClr>
              <a:buSzPts val="4285"/>
              <a:buFont typeface="Arial"/>
              <a:buChar char="•"/>
            </a:pPr>
            <a:r>
              <a:rPr lang="nl-NL" sz="4285">
                <a:solidFill>
                  <a:schemeClr val="dk1"/>
                </a:solidFill>
                <a:latin typeface="Arial"/>
                <a:ea typeface="Arial"/>
                <a:cs typeface="Arial"/>
                <a:sym typeface="Arial"/>
              </a:rPr>
              <a:t>Te gering </a:t>
            </a:r>
            <a:r>
              <a:rPr lang="nl-NL" sz="4285" b="1">
                <a:solidFill>
                  <a:schemeClr val="dk1"/>
                </a:solidFill>
                <a:latin typeface="Arial"/>
                <a:ea typeface="Arial"/>
                <a:cs typeface="Arial"/>
                <a:sym typeface="Arial"/>
              </a:rPr>
              <a:t>aanbod</a:t>
            </a:r>
            <a:r>
              <a:rPr lang="nl-NL" sz="4285">
                <a:solidFill>
                  <a:schemeClr val="dk1"/>
                </a:solidFill>
                <a:latin typeface="Arial"/>
                <a:ea typeface="Arial"/>
                <a:cs typeface="Arial"/>
                <a:sym typeface="Arial"/>
              </a:rPr>
              <a:t> aan werkgevers die doelgroep duurzame kansen geeft</a:t>
            </a:r>
            <a:endParaRPr/>
          </a:p>
        </p:txBody>
      </p:sp>
      <p:sp>
        <p:nvSpPr>
          <p:cNvPr id="352" name="Google Shape;352;p9"/>
          <p:cNvSpPr/>
          <p:nvPr/>
        </p:nvSpPr>
        <p:spPr>
          <a:xfrm>
            <a:off x="7168896" y="7945374"/>
            <a:ext cx="9859487" cy="5248656"/>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4285" b="1">
                <a:solidFill>
                  <a:schemeClr val="dk1"/>
                </a:solidFill>
                <a:latin typeface="Arial"/>
                <a:ea typeface="Arial"/>
                <a:cs typeface="Arial"/>
                <a:sym typeface="Arial"/>
              </a:rPr>
              <a:t>Klant</a:t>
            </a:r>
            <a:endParaRPr/>
          </a:p>
          <a:p>
            <a:pPr marL="571500" marR="0" lvl="0" indent="-571500" algn="l" rtl="0">
              <a:spcBef>
                <a:spcPts val="0"/>
              </a:spcBef>
              <a:spcAft>
                <a:spcPts val="0"/>
              </a:spcAft>
              <a:buClr>
                <a:schemeClr val="dk1"/>
              </a:buClr>
              <a:buSzPts val="4285"/>
              <a:buFont typeface="Arial"/>
              <a:buChar char="•"/>
            </a:pPr>
            <a:r>
              <a:rPr lang="nl-NL" sz="4285">
                <a:solidFill>
                  <a:schemeClr val="dk1"/>
                </a:solidFill>
                <a:latin typeface="Arial"/>
                <a:ea typeface="Arial"/>
                <a:cs typeface="Arial"/>
                <a:sym typeface="Arial"/>
              </a:rPr>
              <a:t>Vindt zijn weg niet in dienstverlening</a:t>
            </a:r>
            <a:endParaRPr/>
          </a:p>
          <a:p>
            <a:pPr marL="571500" marR="0" lvl="0" indent="-571500" algn="l" rtl="0">
              <a:spcBef>
                <a:spcPts val="0"/>
              </a:spcBef>
              <a:spcAft>
                <a:spcPts val="0"/>
              </a:spcAft>
              <a:buClr>
                <a:schemeClr val="dk1"/>
              </a:buClr>
              <a:buSzPts val="4285"/>
              <a:buFont typeface="Arial"/>
              <a:buChar char="•"/>
            </a:pPr>
            <a:r>
              <a:rPr lang="nl-NL" sz="4285" b="1">
                <a:solidFill>
                  <a:schemeClr val="dk1"/>
                </a:solidFill>
                <a:latin typeface="Arial"/>
                <a:ea typeface="Arial"/>
                <a:cs typeface="Arial"/>
                <a:sym typeface="Arial"/>
              </a:rPr>
              <a:t>Ontmoedigd</a:t>
            </a:r>
            <a:endParaRPr/>
          </a:p>
          <a:p>
            <a:pPr marL="571500" marR="0" lvl="0" indent="-571500" algn="l" rtl="0">
              <a:spcBef>
                <a:spcPts val="0"/>
              </a:spcBef>
              <a:spcAft>
                <a:spcPts val="0"/>
              </a:spcAft>
              <a:buClr>
                <a:schemeClr val="dk1"/>
              </a:buClr>
              <a:buSzPts val="4285"/>
              <a:buFont typeface="Arial"/>
              <a:buChar char="•"/>
            </a:pPr>
            <a:r>
              <a:rPr lang="nl-NL" sz="4285" b="1">
                <a:solidFill>
                  <a:schemeClr val="dk1"/>
                </a:solidFill>
                <a:latin typeface="Arial"/>
                <a:ea typeface="Arial"/>
                <a:cs typeface="Arial"/>
                <a:sym typeface="Arial"/>
              </a:rPr>
              <a:t>Verliest vertrouwen in betrokken organisaties</a:t>
            </a:r>
            <a:endParaRPr/>
          </a:p>
          <a:p>
            <a:pPr marL="571500" marR="0" lvl="0" indent="-571500" algn="l" rtl="0">
              <a:spcBef>
                <a:spcPts val="0"/>
              </a:spcBef>
              <a:spcAft>
                <a:spcPts val="0"/>
              </a:spcAft>
              <a:buClr>
                <a:schemeClr val="dk1"/>
              </a:buClr>
              <a:buSzPts val="4285"/>
              <a:buFont typeface="Arial"/>
              <a:buChar char="•"/>
            </a:pPr>
            <a:r>
              <a:rPr lang="nl-NL" sz="4285" b="1">
                <a:solidFill>
                  <a:schemeClr val="dk1"/>
                </a:solidFill>
                <a:latin typeface="Arial"/>
                <a:ea typeface="Arial"/>
                <a:cs typeface="Arial"/>
                <a:sym typeface="Arial"/>
              </a:rPr>
              <a:t>stress</a:t>
            </a:r>
            <a:endParaRPr sz="4285">
              <a:solidFill>
                <a:schemeClr val="dk1"/>
              </a:solidFill>
              <a:latin typeface="Arial"/>
              <a:ea typeface="Arial"/>
              <a:cs typeface="Arial"/>
              <a:sym typeface="Arial"/>
            </a:endParaRPr>
          </a:p>
        </p:txBody>
      </p:sp>
      <p:sp>
        <p:nvSpPr>
          <p:cNvPr id="353" name="Google Shape;353;p9"/>
          <p:cNvSpPr/>
          <p:nvPr/>
        </p:nvSpPr>
        <p:spPr>
          <a:xfrm>
            <a:off x="12191206" y="3410712"/>
            <a:ext cx="9710928" cy="5248656"/>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4285" b="1">
                <a:solidFill>
                  <a:schemeClr val="dk1"/>
                </a:solidFill>
                <a:latin typeface="Arial"/>
                <a:ea typeface="Arial"/>
                <a:cs typeface="Arial"/>
                <a:sym typeface="Arial"/>
              </a:rPr>
              <a:t>Aanpak</a:t>
            </a:r>
            <a:endParaRPr/>
          </a:p>
          <a:p>
            <a:pPr marL="571500" marR="0" lvl="0" indent="-571500" algn="l" rtl="0">
              <a:spcBef>
                <a:spcPts val="0"/>
              </a:spcBef>
              <a:spcAft>
                <a:spcPts val="0"/>
              </a:spcAft>
              <a:buClr>
                <a:schemeClr val="dk1"/>
              </a:buClr>
              <a:buSzPts val="4285"/>
              <a:buFont typeface="Arial"/>
              <a:buChar char="•"/>
            </a:pPr>
            <a:r>
              <a:rPr lang="nl-NL" sz="4285" b="1">
                <a:solidFill>
                  <a:schemeClr val="dk1"/>
                </a:solidFill>
                <a:latin typeface="Arial"/>
                <a:ea typeface="Arial"/>
                <a:cs typeface="Arial"/>
                <a:sym typeface="Arial"/>
              </a:rPr>
              <a:t>Versnipperd</a:t>
            </a:r>
            <a:endParaRPr/>
          </a:p>
          <a:p>
            <a:pPr marL="571500" marR="0" lvl="0" indent="-571500" algn="l" rtl="0">
              <a:spcBef>
                <a:spcPts val="0"/>
              </a:spcBef>
              <a:spcAft>
                <a:spcPts val="0"/>
              </a:spcAft>
              <a:buClr>
                <a:schemeClr val="dk1"/>
              </a:buClr>
              <a:buSzPts val="4285"/>
              <a:buFont typeface="Arial"/>
              <a:buChar char="•"/>
            </a:pPr>
            <a:r>
              <a:rPr lang="nl-NL" sz="4285" b="1">
                <a:solidFill>
                  <a:schemeClr val="dk1"/>
                </a:solidFill>
                <a:latin typeface="Arial"/>
                <a:ea typeface="Arial"/>
                <a:cs typeface="Arial"/>
                <a:sym typeface="Arial"/>
              </a:rPr>
              <a:t>Eigen perspectief</a:t>
            </a:r>
            <a:endParaRPr/>
          </a:p>
          <a:p>
            <a:pPr marL="571500" marR="0" lvl="0" indent="-571500" algn="l" rtl="0">
              <a:spcBef>
                <a:spcPts val="0"/>
              </a:spcBef>
              <a:spcAft>
                <a:spcPts val="0"/>
              </a:spcAft>
              <a:buClr>
                <a:schemeClr val="dk1"/>
              </a:buClr>
              <a:buSzPts val="4285"/>
              <a:buFont typeface="Arial"/>
              <a:buChar char="•"/>
            </a:pPr>
            <a:r>
              <a:rPr lang="nl-NL" sz="4285" b="1">
                <a:solidFill>
                  <a:schemeClr val="dk1"/>
                </a:solidFill>
                <a:latin typeface="Arial"/>
                <a:ea typeface="Arial"/>
                <a:cs typeface="Arial"/>
                <a:sym typeface="Arial"/>
              </a:rPr>
              <a:t>Tijdelijke projecten</a:t>
            </a:r>
            <a:endParaRPr/>
          </a:p>
          <a:p>
            <a:pPr marL="571500" marR="0" lvl="0" indent="-571500" algn="l" rtl="0">
              <a:spcBef>
                <a:spcPts val="0"/>
              </a:spcBef>
              <a:spcAft>
                <a:spcPts val="0"/>
              </a:spcAft>
              <a:buClr>
                <a:schemeClr val="dk1"/>
              </a:buClr>
              <a:buSzPts val="4285"/>
              <a:buFont typeface="Arial"/>
              <a:buChar char="•"/>
            </a:pPr>
            <a:r>
              <a:rPr lang="nl-NL" sz="4285">
                <a:solidFill>
                  <a:schemeClr val="dk1"/>
                </a:solidFill>
                <a:latin typeface="Arial"/>
                <a:ea typeface="Arial"/>
                <a:cs typeface="Arial"/>
                <a:sym typeface="Arial"/>
              </a:rPr>
              <a:t>Gemeenschappelijke bedoeling verdwijnt naar achtergrond</a:t>
            </a:r>
            <a:endParaRPr/>
          </a:p>
        </p:txBody>
      </p:sp>
    </p:spTree>
  </p:cSld>
  <p:clrMapOvr>
    <a:masterClrMapping/>
  </p:clrMapOvr>
</p:sld>
</file>

<file path=ppt/theme/theme1.xml><?xml version="1.0" encoding="utf-8"?>
<a:theme xmlns:a="http://schemas.openxmlformats.org/drawingml/2006/main" name="ESF_THEMA">
  <a:themeElements>
    <a:clrScheme name="ESF - THEMA">
      <a:dk1>
        <a:srgbClr val="003399"/>
      </a:dk1>
      <a:lt1>
        <a:srgbClr val="FFFFFF"/>
      </a:lt1>
      <a:dk2>
        <a:srgbClr val="373737"/>
      </a:dk2>
      <a:lt2>
        <a:srgbClr val="F6F5F3"/>
      </a:lt2>
      <a:accent1>
        <a:srgbClr val="168AD2"/>
      </a:accent1>
      <a:accent2>
        <a:srgbClr val="30B7BB"/>
      </a:accent2>
      <a:accent3>
        <a:srgbClr val="FFCC00"/>
      </a:accent3>
      <a:accent4>
        <a:srgbClr val="003399"/>
      </a:accent4>
      <a:accent5>
        <a:srgbClr val="373737"/>
      </a:accent5>
      <a:accent6>
        <a:srgbClr val="373636"/>
      </a:accent6>
      <a:hlink>
        <a:srgbClr val="003399"/>
      </a:hlink>
      <a:folHlink>
        <a:srgbClr val="0033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383687A728354C98717985D4FEE7F1" ma:contentTypeVersion="16" ma:contentTypeDescription="Een nieuw document maken." ma:contentTypeScope="" ma:versionID="61a8b8d817dbde5bc287b5cd93dff5bb">
  <xsd:schema xmlns:xsd="http://www.w3.org/2001/XMLSchema" xmlns:xs="http://www.w3.org/2001/XMLSchema" xmlns:p="http://schemas.microsoft.com/office/2006/metadata/properties" xmlns:ns2="3648d907-3586-47ba-afec-a4152d050875" xmlns:ns3="32f15174-c2be-4dd9-8c1f-9c8cb7adf6d0" xmlns:ns4="9a9ec0f0-7796-43d0-ac1f-4c8c46ee0bd1" targetNamespace="http://schemas.microsoft.com/office/2006/metadata/properties" ma:root="true" ma:fieldsID="afa355c8e75850b0eaa2e01dedd0fff1" ns2:_="" ns3:_="" ns4:_="">
    <xsd:import namespace="3648d907-3586-47ba-afec-a4152d050875"/>
    <xsd:import namespace="32f15174-c2be-4dd9-8c1f-9c8cb7adf6d0"/>
    <xsd:import namespace="9a9ec0f0-7796-43d0-ac1f-4c8c46ee0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48d907-3586-47ba-afec-a4152d050875"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2f15174-c2be-4dd9-8c1f-9c8cb7adf6d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49ca8161-7180-459b-a0ef-1a71cf6ffea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a9ec0f0-7796-43d0-ac1f-4c8c46ee0bd1"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98bf6cae-c3ee-4e49-908b-4c2c733b3cad}" ma:internalName="TaxCatchAll" ma:showField="CatchAllData" ma:web="3648d907-3586-47ba-afec-a4152d0508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53DB11-462F-4025-9222-2DD7BD378300}"/>
</file>

<file path=customXml/itemProps2.xml><?xml version="1.0" encoding="utf-8"?>
<ds:datastoreItem xmlns:ds="http://schemas.openxmlformats.org/officeDocument/2006/customXml" ds:itemID="{F0FA3139-5A1C-497E-9F84-7B3BCE303A27}"/>
</file>

<file path=docProps/app.xml><?xml version="1.0" encoding="utf-8"?>
<Properties xmlns="http://schemas.openxmlformats.org/officeDocument/2006/extended-properties" xmlns:vt="http://schemas.openxmlformats.org/officeDocument/2006/docPropsVTypes">
  <TotalTime>0</TotalTime>
  <Words>1416</Words>
  <Application>Microsoft Office PowerPoint</Application>
  <PresentationFormat>Aangepast</PresentationFormat>
  <Paragraphs>140</Paragraphs>
  <Slides>30</Slides>
  <Notes>30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30</vt:i4>
      </vt:variant>
    </vt:vector>
  </HeadingPairs>
  <TitlesOfParts>
    <vt:vector size="34" baseType="lpstr">
      <vt:lpstr>Arial</vt:lpstr>
      <vt:lpstr>Calibri</vt:lpstr>
      <vt:lpstr>Lato</vt:lpstr>
      <vt:lpstr>ESF_THEMA</vt:lpstr>
      <vt:lpstr>WELKOM</vt:lpstr>
      <vt:lpstr>PowerPoint-presentatie</vt:lpstr>
      <vt:lpstr>Workshop Capacity Building Lokale Partnerschappen</vt:lpstr>
      <vt:lpstr>Agenda</vt:lpstr>
      <vt:lpstr>Historiek</vt:lpstr>
      <vt:lpstr>Historiek</vt:lpstr>
      <vt:lpstr>Historiek</vt:lpstr>
      <vt:lpstr>PowerPoint-presentatie</vt:lpstr>
      <vt:lpstr>Lessen uit het verleden</vt:lpstr>
      <vt:lpstr>Lokale partnerschappen: Vooruitblik naar 2024</vt:lpstr>
      <vt:lpstr>Lokale Partnerschappen vanaf 2024</vt:lpstr>
      <vt:lpstr>Complexe casus: Julia</vt:lpstr>
      <vt:lpstr>Lokale Partnerschappen vanaf 2024</vt:lpstr>
      <vt:lpstr>PowerPoint-presentatie</vt:lpstr>
      <vt:lpstr>10 principes binnen lokale partnerschappen</vt:lpstr>
      <vt:lpstr>PowerPoint-presentatie</vt:lpstr>
      <vt:lpstr>Lokale Partnerschappen vanaf 2024</vt:lpstr>
      <vt:lpstr>Capacity Building:  ondersteuningsteam</vt:lpstr>
      <vt:lpstr>Doel Capacity Building</vt:lpstr>
      <vt:lpstr>Lokale partnerschappen zijn niet evident</vt:lpstr>
      <vt:lpstr>Capacity Building: ondersteuningsteam</vt:lpstr>
      <vt:lpstr>PowerPoint-presentatie</vt:lpstr>
      <vt:lpstr>PowerPoint-presentatie</vt:lpstr>
      <vt:lpstr>PowerPoint-presentatie</vt:lpstr>
      <vt:lpstr>Volgende stappen</vt:lpstr>
      <vt:lpstr>PowerPoint-presentatie</vt:lpstr>
      <vt:lpstr>Communicatie</vt:lpstr>
      <vt:lpstr>Vragen</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WELKOM</dc:title>
  <dc:creator>De Paepe Kim</dc:creator>
  <cp:lastModifiedBy>Van der Veken Tyne</cp:lastModifiedBy>
  <cp:revision>1</cp:revision>
  <dcterms:created xsi:type="dcterms:W3CDTF">2022-09-19T12:11:17Z</dcterms:created>
  <dcterms:modified xsi:type="dcterms:W3CDTF">2022-10-07T05:43:53Z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0x01010009274FCD76186C41B8240B7E39B3D296</vt:lpwstr>
  </property>
  <property fmtid="{D5CDD505-2E9C-101B-9397-08002B2CF9AE}" pid="3" name="MediaServiceImageTags">
    <vt:lpwstr/>
  </property>
</Properties>
</file>