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4"/>
  </p:sldMasterIdLst>
  <p:sldIdLst>
    <p:sldId id="260" r:id="rId5"/>
    <p:sldId id="263" r:id="rId6"/>
    <p:sldId id="266" r:id="rId7"/>
    <p:sldId id="274" r:id="rId8"/>
    <p:sldId id="269" r:id="rId9"/>
    <p:sldId id="270" r:id="rId10"/>
    <p:sldId id="258" r:id="rId11"/>
    <p:sldId id="272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71" r:id="rId23"/>
  </p:sldIdLst>
  <p:sldSz cx="24382413" cy="13716000"/>
  <p:notesSz cx="6858000" cy="9144000"/>
  <p:embeddedFontLst>
    <p:embeddedFont>
      <p:font typeface="FlandersArtSans-Bold" panose="00000800000000000000" pitchFamily="2" charset="0"/>
      <p:bold r:id="rId24"/>
    </p:embeddedFont>
    <p:embeddedFont>
      <p:font typeface="FlandersArtSans-Light" panose="00000400000000000000" pitchFamily="2" charset="0"/>
      <p:regular r:id="rId25"/>
    </p:embeddedFont>
    <p:embeddedFont>
      <p:font typeface="FlandersArtSans-Regular" panose="00000500000000000000" pitchFamily="2" charset="0"/>
      <p:regular r:id="rId26"/>
    </p:embeddedFont>
  </p:embeddedFontLst>
  <p:defaultTextStyle>
    <a:defPPr>
      <a:defRPr lang="nl-BE"/>
    </a:defPPr>
    <a:lvl1pPr marL="0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1pPr>
    <a:lvl2pPr marL="1088502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2pPr>
    <a:lvl3pPr marL="2177004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3pPr>
    <a:lvl4pPr marL="3265505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4pPr>
    <a:lvl5pPr marL="4354007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5pPr>
    <a:lvl6pPr marL="5442509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6pPr>
    <a:lvl7pPr marL="6531011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7pPr>
    <a:lvl8pPr marL="7619512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8pPr>
    <a:lvl9pPr marL="8708014" algn="l" defTabSz="2177004" rtl="0" eaLnBrk="1" latinLnBrk="0" hangingPunct="1">
      <a:defRPr sz="428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  <p15:guide id="3" pos="1488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236" y="124"/>
      </p:cViewPr>
      <p:guideLst>
        <p:guide orient="horz" pos="4320"/>
        <p:guide pos="7680"/>
        <p:guide pos="148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meersch Eline" userId="4c8841bc-5dc2-485b-b699-9fa421839876" providerId="ADAL" clId="{B091B7B8-DFAC-4F32-A4D6-58E995DBF97A}"/>
    <pc:docChg chg="delSld">
      <pc:chgData name="Vermeersch Eline" userId="4c8841bc-5dc2-485b-b699-9fa421839876" providerId="ADAL" clId="{B091B7B8-DFAC-4F32-A4D6-58E995DBF97A}" dt="2022-10-06T14:20:32.699" v="0" actId="47"/>
      <pc:docMkLst>
        <pc:docMk/>
      </pc:docMkLst>
      <pc:sldChg chg="del">
        <pc:chgData name="Vermeersch Eline" userId="4c8841bc-5dc2-485b-b699-9fa421839876" providerId="ADAL" clId="{B091B7B8-DFAC-4F32-A4D6-58E995DBF97A}" dt="2022-10-06T14:20:32.699" v="0" actId="47"/>
        <pc:sldMkLst>
          <pc:docMk/>
          <pc:sldMk cId="1423243663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tif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7.svg"/><Relationship Id="rId21" Type="http://schemas.openxmlformats.org/officeDocument/2006/relationships/image" Target="../media/image45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9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29" Type="http://schemas.openxmlformats.org/officeDocument/2006/relationships/image" Target="../media/image5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24" Type="http://schemas.openxmlformats.org/officeDocument/2006/relationships/image" Target="../media/image48.pn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23" Type="http://schemas.openxmlformats.org/officeDocument/2006/relationships/image" Target="../media/image47.svg"/><Relationship Id="rId28" Type="http://schemas.openxmlformats.org/officeDocument/2006/relationships/image" Target="../media/image52.pn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31" Type="http://schemas.openxmlformats.org/officeDocument/2006/relationships/image" Target="../media/image55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svg"/><Relationship Id="rId30" Type="http://schemas.openxmlformats.org/officeDocument/2006/relationships/image" Target="../media/image5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tiff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tiff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svg"/><Relationship Id="rId18" Type="http://schemas.openxmlformats.org/officeDocument/2006/relationships/image" Target="../media/image75.png"/><Relationship Id="rId3" Type="http://schemas.openxmlformats.org/officeDocument/2006/relationships/image" Target="../media/image60.svg"/><Relationship Id="rId21" Type="http://schemas.openxmlformats.org/officeDocument/2006/relationships/image" Target="../media/image78.svg"/><Relationship Id="rId7" Type="http://schemas.openxmlformats.org/officeDocument/2006/relationships/image" Target="../media/image64.svg"/><Relationship Id="rId12" Type="http://schemas.openxmlformats.org/officeDocument/2006/relationships/image" Target="../media/image69.png"/><Relationship Id="rId17" Type="http://schemas.openxmlformats.org/officeDocument/2006/relationships/image" Target="../media/image74.svg"/><Relationship Id="rId25" Type="http://schemas.openxmlformats.org/officeDocument/2006/relationships/image" Target="../media/image82.sv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3.png"/><Relationship Id="rId11" Type="http://schemas.openxmlformats.org/officeDocument/2006/relationships/image" Target="../media/image68.svg"/><Relationship Id="rId24" Type="http://schemas.openxmlformats.org/officeDocument/2006/relationships/image" Target="../media/image81.png"/><Relationship Id="rId5" Type="http://schemas.openxmlformats.org/officeDocument/2006/relationships/image" Target="../media/image62.svg"/><Relationship Id="rId15" Type="http://schemas.openxmlformats.org/officeDocument/2006/relationships/image" Target="../media/image72.svg"/><Relationship Id="rId23" Type="http://schemas.openxmlformats.org/officeDocument/2006/relationships/image" Target="../media/image80.svg"/><Relationship Id="rId10" Type="http://schemas.openxmlformats.org/officeDocument/2006/relationships/image" Target="../media/image67.pn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if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if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tif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9684C654-F47D-F547-B23C-2B0791541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E414720-8DF1-7949-9144-BA150FDC1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0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3">
            <a:extLst>
              <a:ext uri="{FF2B5EF4-FFF2-40B4-BE49-F238E27FC236}">
                <a16:creationId xmlns:a16="http://schemas.microsoft.com/office/drawing/2014/main" id="{0B317440-9EB0-5444-B152-E85A90FA0BE1}"/>
              </a:ext>
            </a:extLst>
          </p:cNvPr>
          <p:cNvSpPr/>
          <p:nvPr/>
        </p:nvSpPr>
        <p:spPr>
          <a:xfrm>
            <a:off x="-4317" y="8733452"/>
            <a:ext cx="24391046" cy="6178778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4317 w 24386729"/>
              <a:gd name="connsiteY0" fmla="*/ 0 h 6178778"/>
              <a:gd name="connsiteX1" fmla="*/ 24358154 w 24386729"/>
              <a:gd name="connsiteY1" fmla="*/ 2457450 h 6178778"/>
              <a:gd name="connsiteX2" fmla="*/ 24386729 w 24386729"/>
              <a:gd name="connsiteY2" fmla="*/ 6172200 h 6178778"/>
              <a:gd name="connsiteX3" fmla="*/ 0 w 24386729"/>
              <a:gd name="connsiteY3" fmla="*/ 6178778 h 6178778"/>
              <a:gd name="connsiteX4" fmla="*/ 4317 w 24386729"/>
              <a:gd name="connsiteY4" fmla="*/ 0 h 6178778"/>
              <a:gd name="connsiteX0" fmla="*/ 4317 w 24391045"/>
              <a:gd name="connsiteY0" fmla="*/ 0 h 6178778"/>
              <a:gd name="connsiteX1" fmla="*/ 24391045 w 24391045"/>
              <a:gd name="connsiteY1" fmla="*/ 2464028 h 6178778"/>
              <a:gd name="connsiteX2" fmla="*/ 24386729 w 24391045"/>
              <a:gd name="connsiteY2" fmla="*/ 6172200 h 6178778"/>
              <a:gd name="connsiteX3" fmla="*/ 0 w 24391045"/>
              <a:gd name="connsiteY3" fmla="*/ 6178778 h 6178778"/>
              <a:gd name="connsiteX4" fmla="*/ 4317 w 24391045"/>
              <a:gd name="connsiteY4" fmla="*/ 0 h 617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1045" h="6178778">
                <a:moveTo>
                  <a:pt x="4317" y="0"/>
                </a:moveTo>
                <a:lnTo>
                  <a:pt x="24391045" y="2464028"/>
                </a:lnTo>
                <a:cubicBezTo>
                  <a:pt x="24389606" y="3700085"/>
                  <a:pt x="24388168" y="4936143"/>
                  <a:pt x="24386729" y="6172200"/>
                </a:cubicBezTo>
                <a:lnTo>
                  <a:pt x="0" y="6178778"/>
                </a:lnTo>
                <a:lnTo>
                  <a:pt x="4317" y="0"/>
                </a:lnTo>
                <a:close/>
              </a:path>
            </a:pathLst>
          </a:custGeom>
          <a:solidFill>
            <a:srgbClr val="30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AAEF16C-C7A2-F44D-9DDC-567E3B51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83D0F0A-632B-744B-BD07-440A27FE8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4FBD6-912D-C043-8757-E8595F36F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5907" y="-7235175"/>
            <a:ext cx="12543067" cy="125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547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3">
            <a:extLst>
              <a:ext uri="{FF2B5EF4-FFF2-40B4-BE49-F238E27FC236}">
                <a16:creationId xmlns:a16="http://schemas.microsoft.com/office/drawing/2014/main" id="{F537C95B-8E24-DB41-AF13-6096511415C1}"/>
              </a:ext>
            </a:extLst>
          </p:cNvPr>
          <p:cNvSpPr/>
          <p:nvPr/>
        </p:nvSpPr>
        <p:spPr>
          <a:xfrm>
            <a:off x="1" y="7543800"/>
            <a:ext cx="24386728" cy="6172200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0 w 24386727"/>
              <a:gd name="connsiteY0" fmla="*/ 0 h 6172200"/>
              <a:gd name="connsiteX1" fmla="*/ 24386727 w 24386727"/>
              <a:gd name="connsiteY1" fmla="*/ 2464029 h 6172200"/>
              <a:gd name="connsiteX2" fmla="*/ 24382412 w 24386727"/>
              <a:gd name="connsiteY2" fmla="*/ 6172200 h 6172200"/>
              <a:gd name="connsiteX3" fmla="*/ 28575 w 24386727"/>
              <a:gd name="connsiteY3" fmla="*/ 6172200 h 6172200"/>
              <a:gd name="connsiteX4" fmla="*/ 0 w 24386727"/>
              <a:gd name="connsiteY4" fmla="*/ 0 h 6172200"/>
              <a:gd name="connsiteX0" fmla="*/ 0 w 24386727"/>
              <a:gd name="connsiteY0" fmla="*/ 0 h 6172200"/>
              <a:gd name="connsiteX1" fmla="*/ 24386727 w 24386727"/>
              <a:gd name="connsiteY1" fmla="*/ 2464029 h 6172200"/>
              <a:gd name="connsiteX2" fmla="*/ 24382412 w 24386727"/>
              <a:gd name="connsiteY2" fmla="*/ 6172200 h 6172200"/>
              <a:gd name="connsiteX3" fmla="*/ 2261 w 24386727"/>
              <a:gd name="connsiteY3" fmla="*/ 6165622 h 6172200"/>
              <a:gd name="connsiteX4" fmla="*/ 0 w 24386727"/>
              <a:gd name="connsiteY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6727" h="6172200">
                <a:moveTo>
                  <a:pt x="0" y="0"/>
                </a:moveTo>
                <a:lnTo>
                  <a:pt x="24386727" y="2464029"/>
                </a:lnTo>
                <a:cubicBezTo>
                  <a:pt x="24385289" y="3700086"/>
                  <a:pt x="24383850" y="4936143"/>
                  <a:pt x="24382412" y="6172200"/>
                </a:cubicBezTo>
                <a:lnTo>
                  <a:pt x="2261" y="6165622"/>
                </a:lnTo>
                <a:cubicBezTo>
                  <a:pt x="1507" y="4110415"/>
                  <a:pt x="754" y="205520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55F98A-DD74-BD45-8559-46CC137B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9556" y="8208963"/>
            <a:ext cx="7684774" cy="7684772"/>
          </a:xfrm>
          <a:prstGeom prst="rect">
            <a:avLst/>
          </a:prstGeom>
        </p:spPr>
      </p:pic>
      <p:sp>
        <p:nvSpPr>
          <p:cNvPr id="12" name="Vrije vorm 11">
            <a:extLst>
              <a:ext uri="{FF2B5EF4-FFF2-40B4-BE49-F238E27FC236}">
                <a16:creationId xmlns:a16="http://schemas.microsoft.com/office/drawing/2014/main" id="{2DA9AFC9-1CAA-5449-A40A-237ED83987CF}"/>
              </a:ext>
            </a:extLst>
          </p:cNvPr>
          <p:cNvSpPr/>
          <p:nvPr/>
        </p:nvSpPr>
        <p:spPr>
          <a:xfrm>
            <a:off x="1057275" y="7058025"/>
            <a:ext cx="13173075" cy="5493766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0BFE55F-3CB6-5643-A4D7-980B2F42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129" y="11795634"/>
            <a:ext cx="4845009" cy="756157"/>
          </a:xfrm>
          <a:prstGeom prst="rect">
            <a:avLst/>
          </a:prstGeom>
        </p:spPr>
      </p:pic>
      <p:sp>
        <p:nvSpPr>
          <p:cNvPr id="16" name="Tijdelijke aanduiding voor afbeelding 10">
            <a:extLst>
              <a:ext uri="{FF2B5EF4-FFF2-40B4-BE49-F238E27FC236}">
                <a16:creationId xmlns:a16="http://schemas.microsoft.com/office/drawing/2014/main" id="{C4A0A173-5283-BD49-B4F3-B5E48BAF37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665" y="-18662"/>
            <a:ext cx="24400046" cy="10037033"/>
          </a:xfrm>
          <a:custGeom>
            <a:avLst/>
            <a:gdLst>
              <a:gd name="connsiteX0" fmla="*/ 0 w 24382413"/>
              <a:gd name="connsiteY0" fmla="*/ 0 h 10487025"/>
              <a:gd name="connsiteX1" fmla="*/ 24382413 w 24382413"/>
              <a:gd name="connsiteY1" fmla="*/ 0 h 10487025"/>
              <a:gd name="connsiteX2" fmla="*/ 24382413 w 24382413"/>
              <a:gd name="connsiteY2" fmla="*/ 10487025 h 10487025"/>
              <a:gd name="connsiteX3" fmla="*/ 0 w 24382413"/>
              <a:gd name="connsiteY3" fmla="*/ 10487025 h 10487025"/>
              <a:gd name="connsiteX4" fmla="*/ 0 w 24382413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6133686 h 10487025"/>
              <a:gd name="connsiteX4" fmla="*/ 19879 w 24402292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7564920 h 10487025"/>
              <a:gd name="connsiteX4" fmla="*/ 19879 w 24402292"/>
              <a:gd name="connsiteY4" fmla="*/ 0 h 10487025"/>
              <a:gd name="connsiteX0" fmla="*/ 19879 w 24402292"/>
              <a:gd name="connsiteY0" fmla="*/ 0 h 9274452"/>
              <a:gd name="connsiteX1" fmla="*/ 24402292 w 24402292"/>
              <a:gd name="connsiteY1" fmla="*/ 0 h 9274452"/>
              <a:gd name="connsiteX2" fmla="*/ 24223388 w 24402292"/>
              <a:gd name="connsiteY2" fmla="*/ 9274452 h 9274452"/>
              <a:gd name="connsiteX3" fmla="*/ 0 w 24402292"/>
              <a:gd name="connsiteY3" fmla="*/ 7564920 h 9274452"/>
              <a:gd name="connsiteX4" fmla="*/ 19879 w 24402292"/>
              <a:gd name="connsiteY4" fmla="*/ 0 h 9274452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0 w 24402292"/>
              <a:gd name="connsiteY3" fmla="*/ 7564920 h 10018371"/>
              <a:gd name="connsiteX4" fmla="*/ 19879 w 24402292"/>
              <a:gd name="connsiteY4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0 w 24402292"/>
              <a:gd name="connsiteY4" fmla="*/ 7564920 h 10018371"/>
              <a:gd name="connsiteX5" fmla="*/ 19879 w 24402292"/>
              <a:gd name="connsiteY5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999350 w 24402292"/>
              <a:gd name="connsiteY4" fmla="*/ 8973520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523215 w 24402292"/>
              <a:gd name="connsiteY5" fmla="*/ 7516679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120259 w 24402292"/>
              <a:gd name="connsiteY5" fmla="*/ 7656164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678198 w 24402292"/>
              <a:gd name="connsiteY5" fmla="*/ 7625167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090477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418164 w 24402292"/>
              <a:gd name="connsiteY4" fmla="*/ 7082728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766876 w 24402292"/>
              <a:gd name="connsiteY4" fmla="*/ 7919635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695684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202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999609 w 24389352"/>
              <a:gd name="connsiteY7" fmla="*/ 775890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075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1604 w 24394017"/>
              <a:gd name="connsiteY0" fmla="*/ 0 h 10018371"/>
              <a:gd name="connsiteX1" fmla="*/ 24394017 w 24394017"/>
              <a:gd name="connsiteY1" fmla="*/ 0 h 10018371"/>
              <a:gd name="connsiteX2" fmla="*/ 24385595 w 24394017"/>
              <a:gd name="connsiteY2" fmla="*/ 10018371 h 10018371"/>
              <a:gd name="connsiteX3" fmla="*/ 14223550 w 24394017"/>
              <a:gd name="connsiteY3" fmla="*/ 8996767 h 10018371"/>
              <a:gd name="connsiteX4" fmla="*/ 14215801 w 24394017"/>
              <a:gd name="connsiteY4" fmla="*/ 7873140 h 10018371"/>
              <a:gd name="connsiteX5" fmla="*/ 13409889 w 24394017"/>
              <a:gd name="connsiteY5" fmla="*/ 7082728 h 10018371"/>
              <a:gd name="connsiteX6" fmla="*/ 2008547 w 24394017"/>
              <a:gd name="connsiteY6" fmla="*/ 7056044 h 10018371"/>
              <a:gd name="connsiteX7" fmla="*/ 1118574 w 24394017"/>
              <a:gd name="connsiteY7" fmla="*/ 7663653 h 10018371"/>
              <a:gd name="connsiteX8" fmla="*/ 0 w 24394017"/>
              <a:gd name="connsiteY8" fmla="*/ 7552684 h 10018371"/>
              <a:gd name="connsiteX9" fmla="*/ 11604 w 24394017"/>
              <a:gd name="connsiteY9" fmla="*/ 0 h 10018371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23550 w 24394017"/>
              <a:gd name="connsiteY3" fmla="*/ 901542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349513 w 24394017"/>
              <a:gd name="connsiteY3" fmla="*/ 8945450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32880 w 24394017"/>
              <a:gd name="connsiteY3" fmla="*/ 900609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5644"/>
              <a:gd name="connsiteY0" fmla="*/ 0 h 10046364"/>
              <a:gd name="connsiteX1" fmla="*/ 24394017 w 24395644"/>
              <a:gd name="connsiteY1" fmla="*/ 18662 h 10046364"/>
              <a:gd name="connsiteX2" fmla="*/ 24394926 w 24395644"/>
              <a:gd name="connsiteY2" fmla="*/ 10046364 h 10046364"/>
              <a:gd name="connsiteX3" fmla="*/ 14232880 w 24395644"/>
              <a:gd name="connsiteY3" fmla="*/ 9006099 h 10046364"/>
              <a:gd name="connsiteX4" fmla="*/ 14215801 w 24395644"/>
              <a:gd name="connsiteY4" fmla="*/ 7891802 h 10046364"/>
              <a:gd name="connsiteX5" fmla="*/ 13409889 w 24395644"/>
              <a:gd name="connsiteY5" fmla="*/ 7101390 h 10046364"/>
              <a:gd name="connsiteX6" fmla="*/ 2008547 w 24395644"/>
              <a:gd name="connsiteY6" fmla="*/ 7074706 h 10046364"/>
              <a:gd name="connsiteX7" fmla="*/ 1118574 w 24395644"/>
              <a:gd name="connsiteY7" fmla="*/ 7682315 h 10046364"/>
              <a:gd name="connsiteX8" fmla="*/ 0 w 24395644"/>
              <a:gd name="connsiteY8" fmla="*/ 7571346 h 10046364"/>
              <a:gd name="connsiteX9" fmla="*/ 2273 w 24395644"/>
              <a:gd name="connsiteY9" fmla="*/ 0 h 10046364"/>
              <a:gd name="connsiteX0" fmla="*/ 2273 w 24400046"/>
              <a:gd name="connsiteY0" fmla="*/ 0 h 10037033"/>
              <a:gd name="connsiteX1" fmla="*/ 24394017 w 24400046"/>
              <a:gd name="connsiteY1" fmla="*/ 18662 h 10037033"/>
              <a:gd name="connsiteX2" fmla="*/ 24399591 w 24400046"/>
              <a:gd name="connsiteY2" fmla="*/ 10037033 h 10037033"/>
              <a:gd name="connsiteX3" fmla="*/ 14232880 w 24400046"/>
              <a:gd name="connsiteY3" fmla="*/ 9006099 h 10037033"/>
              <a:gd name="connsiteX4" fmla="*/ 14215801 w 24400046"/>
              <a:gd name="connsiteY4" fmla="*/ 7891802 h 10037033"/>
              <a:gd name="connsiteX5" fmla="*/ 13409889 w 24400046"/>
              <a:gd name="connsiteY5" fmla="*/ 7101390 h 10037033"/>
              <a:gd name="connsiteX6" fmla="*/ 2008547 w 24400046"/>
              <a:gd name="connsiteY6" fmla="*/ 7074706 h 10037033"/>
              <a:gd name="connsiteX7" fmla="*/ 1118574 w 24400046"/>
              <a:gd name="connsiteY7" fmla="*/ 7682315 h 10037033"/>
              <a:gd name="connsiteX8" fmla="*/ 0 w 24400046"/>
              <a:gd name="connsiteY8" fmla="*/ 7571346 h 10037033"/>
              <a:gd name="connsiteX9" fmla="*/ 2273 w 24400046"/>
              <a:gd name="connsiteY9" fmla="*/ 0 h 100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0046" h="10037033">
                <a:moveTo>
                  <a:pt x="2273" y="0"/>
                </a:moveTo>
                <a:lnTo>
                  <a:pt x="24394017" y="18662"/>
                </a:lnTo>
                <a:cubicBezTo>
                  <a:pt x="24391210" y="3358119"/>
                  <a:pt x="24402398" y="6697576"/>
                  <a:pt x="24399591" y="10037033"/>
                </a:cubicBezTo>
                <a:lnTo>
                  <a:pt x="14232880" y="9006099"/>
                </a:lnTo>
                <a:lnTo>
                  <a:pt x="14215801" y="7891802"/>
                </a:lnTo>
                <a:cubicBezTo>
                  <a:pt x="14171890" y="7434602"/>
                  <a:pt x="13810262" y="7101390"/>
                  <a:pt x="13409889" y="7101390"/>
                </a:cubicBezTo>
                <a:lnTo>
                  <a:pt x="2008547" y="7074706"/>
                </a:lnTo>
                <a:cubicBezTo>
                  <a:pt x="1566892" y="7071196"/>
                  <a:pt x="1257903" y="7317155"/>
                  <a:pt x="1118574" y="7682315"/>
                </a:cubicBezTo>
                <a:lnTo>
                  <a:pt x="0" y="7571346"/>
                </a:lnTo>
                <a:cubicBezTo>
                  <a:pt x="6626" y="5526784"/>
                  <a:pt x="-4353" y="2044562"/>
                  <a:pt x="2273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192" y="7768531"/>
            <a:ext cx="11950147" cy="2364798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92" y="10733950"/>
            <a:ext cx="11950147" cy="1283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296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3">
            <a:extLst>
              <a:ext uri="{FF2B5EF4-FFF2-40B4-BE49-F238E27FC236}">
                <a16:creationId xmlns:a16="http://schemas.microsoft.com/office/drawing/2014/main" id="{707ED3DF-8EFF-C945-B2FE-9939B30FD7A9}"/>
              </a:ext>
            </a:extLst>
          </p:cNvPr>
          <p:cNvSpPr/>
          <p:nvPr/>
        </p:nvSpPr>
        <p:spPr>
          <a:xfrm>
            <a:off x="0" y="7543800"/>
            <a:ext cx="24393307" cy="6172200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261 w 24382412"/>
              <a:gd name="connsiteY3" fmla="*/ 6172200 h 6172200"/>
              <a:gd name="connsiteX4" fmla="*/ 0 w 24382412"/>
              <a:gd name="connsiteY4" fmla="*/ 0 h 6172200"/>
              <a:gd name="connsiteX0" fmla="*/ 0 w 24393306"/>
              <a:gd name="connsiteY0" fmla="*/ 0 h 6172200"/>
              <a:gd name="connsiteX1" fmla="*/ 24393306 w 24393306"/>
              <a:gd name="connsiteY1" fmla="*/ 2483763 h 6172200"/>
              <a:gd name="connsiteX2" fmla="*/ 24382412 w 24393306"/>
              <a:gd name="connsiteY2" fmla="*/ 6172200 h 6172200"/>
              <a:gd name="connsiteX3" fmla="*/ 2261 w 24393306"/>
              <a:gd name="connsiteY3" fmla="*/ 6172200 h 6172200"/>
              <a:gd name="connsiteX4" fmla="*/ 0 w 24393306"/>
              <a:gd name="connsiteY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3306" h="6172200">
                <a:moveTo>
                  <a:pt x="0" y="0"/>
                </a:moveTo>
                <a:lnTo>
                  <a:pt x="24393306" y="2483763"/>
                </a:lnTo>
                <a:cubicBezTo>
                  <a:pt x="24389675" y="3713242"/>
                  <a:pt x="24386043" y="4942721"/>
                  <a:pt x="24382412" y="6172200"/>
                </a:cubicBezTo>
                <a:lnTo>
                  <a:pt x="2261" y="6172200"/>
                </a:lnTo>
                <a:cubicBezTo>
                  <a:pt x="1507" y="4114800"/>
                  <a:pt x="754" y="2057400"/>
                  <a:pt x="0" y="0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6EC3CFAD-55A2-4340-96F1-DC4055C45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9556" y="8208961"/>
            <a:ext cx="7684774" cy="7684772"/>
          </a:xfrm>
          <a:prstGeom prst="rect">
            <a:avLst/>
          </a:prstGeom>
        </p:spPr>
      </p:pic>
      <p:sp>
        <p:nvSpPr>
          <p:cNvPr id="12" name="Vrije vorm 11">
            <a:extLst>
              <a:ext uri="{FF2B5EF4-FFF2-40B4-BE49-F238E27FC236}">
                <a16:creationId xmlns:a16="http://schemas.microsoft.com/office/drawing/2014/main" id="{2DA9AFC9-1CAA-5449-A40A-237ED83987CF}"/>
              </a:ext>
            </a:extLst>
          </p:cNvPr>
          <p:cNvSpPr/>
          <p:nvPr/>
        </p:nvSpPr>
        <p:spPr>
          <a:xfrm>
            <a:off x="1057275" y="7058025"/>
            <a:ext cx="13173075" cy="5493766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0BFE55F-3CB6-5643-A4D7-980B2F42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129" y="11795634"/>
            <a:ext cx="4845009" cy="756157"/>
          </a:xfrm>
          <a:prstGeom prst="rect">
            <a:avLst/>
          </a:prstGeom>
        </p:spPr>
      </p:pic>
      <p:sp>
        <p:nvSpPr>
          <p:cNvPr id="16" name="Tijdelijke aanduiding voor afbeelding 10">
            <a:extLst>
              <a:ext uri="{FF2B5EF4-FFF2-40B4-BE49-F238E27FC236}">
                <a16:creationId xmlns:a16="http://schemas.microsoft.com/office/drawing/2014/main" id="{C4A0A173-5283-BD49-B4F3-B5E48BAF37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665" y="-18662"/>
            <a:ext cx="24400046" cy="10037033"/>
          </a:xfrm>
          <a:custGeom>
            <a:avLst/>
            <a:gdLst>
              <a:gd name="connsiteX0" fmla="*/ 0 w 24382413"/>
              <a:gd name="connsiteY0" fmla="*/ 0 h 10487025"/>
              <a:gd name="connsiteX1" fmla="*/ 24382413 w 24382413"/>
              <a:gd name="connsiteY1" fmla="*/ 0 h 10487025"/>
              <a:gd name="connsiteX2" fmla="*/ 24382413 w 24382413"/>
              <a:gd name="connsiteY2" fmla="*/ 10487025 h 10487025"/>
              <a:gd name="connsiteX3" fmla="*/ 0 w 24382413"/>
              <a:gd name="connsiteY3" fmla="*/ 10487025 h 10487025"/>
              <a:gd name="connsiteX4" fmla="*/ 0 w 24382413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6133686 h 10487025"/>
              <a:gd name="connsiteX4" fmla="*/ 19879 w 24402292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7564920 h 10487025"/>
              <a:gd name="connsiteX4" fmla="*/ 19879 w 24402292"/>
              <a:gd name="connsiteY4" fmla="*/ 0 h 10487025"/>
              <a:gd name="connsiteX0" fmla="*/ 19879 w 24402292"/>
              <a:gd name="connsiteY0" fmla="*/ 0 h 9274452"/>
              <a:gd name="connsiteX1" fmla="*/ 24402292 w 24402292"/>
              <a:gd name="connsiteY1" fmla="*/ 0 h 9274452"/>
              <a:gd name="connsiteX2" fmla="*/ 24223388 w 24402292"/>
              <a:gd name="connsiteY2" fmla="*/ 9274452 h 9274452"/>
              <a:gd name="connsiteX3" fmla="*/ 0 w 24402292"/>
              <a:gd name="connsiteY3" fmla="*/ 7564920 h 9274452"/>
              <a:gd name="connsiteX4" fmla="*/ 19879 w 24402292"/>
              <a:gd name="connsiteY4" fmla="*/ 0 h 9274452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0 w 24402292"/>
              <a:gd name="connsiteY3" fmla="*/ 7564920 h 10018371"/>
              <a:gd name="connsiteX4" fmla="*/ 19879 w 24402292"/>
              <a:gd name="connsiteY4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0 w 24402292"/>
              <a:gd name="connsiteY4" fmla="*/ 7564920 h 10018371"/>
              <a:gd name="connsiteX5" fmla="*/ 19879 w 24402292"/>
              <a:gd name="connsiteY5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999350 w 24402292"/>
              <a:gd name="connsiteY4" fmla="*/ 8973520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523215 w 24402292"/>
              <a:gd name="connsiteY5" fmla="*/ 7516679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120259 w 24402292"/>
              <a:gd name="connsiteY5" fmla="*/ 7656164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678198 w 24402292"/>
              <a:gd name="connsiteY5" fmla="*/ 7625167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090477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418164 w 24402292"/>
              <a:gd name="connsiteY4" fmla="*/ 7082728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766876 w 24402292"/>
              <a:gd name="connsiteY4" fmla="*/ 7919635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695684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202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999609 w 24389352"/>
              <a:gd name="connsiteY7" fmla="*/ 775890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075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1604 w 24394017"/>
              <a:gd name="connsiteY0" fmla="*/ 0 h 10018371"/>
              <a:gd name="connsiteX1" fmla="*/ 24394017 w 24394017"/>
              <a:gd name="connsiteY1" fmla="*/ 0 h 10018371"/>
              <a:gd name="connsiteX2" fmla="*/ 24385595 w 24394017"/>
              <a:gd name="connsiteY2" fmla="*/ 10018371 h 10018371"/>
              <a:gd name="connsiteX3" fmla="*/ 14223550 w 24394017"/>
              <a:gd name="connsiteY3" fmla="*/ 8996767 h 10018371"/>
              <a:gd name="connsiteX4" fmla="*/ 14215801 w 24394017"/>
              <a:gd name="connsiteY4" fmla="*/ 7873140 h 10018371"/>
              <a:gd name="connsiteX5" fmla="*/ 13409889 w 24394017"/>
              <a:gd name="connsiteY5" fmla="*/ 7082728 h 10018371"/>
              <a:gd name="connsiteX6" fmla="*/ 2008547 w 24394017"/>
              <a:gd name="connsiteY6" fmla="*/ 7056044 h 10018371"/>
              <a:gd name="connsiteX7" fmla="*/ 1118574 w 24394017"/>
              <a:gd name="connsiteY7" fmla="*/ 7663653 h 10018371"/>
              <a:gd name="connsiteX8" fmla="*/ 0 w 24394017"/>
              <a:gd name="connsiteY8" fmla="*/ 7552684 h 10018371"/>
              <a:gd name="connsiteX9" fmla="*/ 11604 w 24394017"/>
              <a:gd name="connsiteY9" fmla="*/ 0 h 10018371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23550 w 24394017"/>
              <a:gd name="connsiteY3" fmla="*/ 901542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349513 w 24394017"/>
              <a:gd name="connsiteY3" fmla="*/ 8945450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32880 w 24394017"/>
              <a:gd name="connsiteY3" fmla="*/ 900609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5644"/>
              <a:gd name="connsiteY0" fmla="*/ 0 h 10046364"/>
              <a:gd name="connsiteX1" fmla="*/ 24394017 w 24395644"/>
              <a:gd name="connsiteY1" fmla="*/ 18662 h 10046364"/>
              <a:gd name="connsiteX2" fmla="*/ 24394926 w 24395644"/>
              <a:gd name="connsiteY2" fmla="*/ 10046364 h 10046364"/>
              <a:gd name="connsiteX3" fmla="*/ 14232880 w 24395644"/>
              <a:gd name="connsiteY3" fmla="*/ 9006099 h 10046364"/>
              <a:gd name="connsiteX4" fmla="*/ 14215801 w 24395644"/>
              <a:gd name="connsiteY4" fmla="*/ 7891802 h 10046364"/>
              <a:gd name="connsiteX5" fmla="*/ 13409889 w 24395644"/>
              <a:gd name="connsiteY5" fmla="*/ 7101390 h 10046364"/>
              <a:gd name="connsiteX6" fmla="*/ 2008547 w 24395644"/>
              <a:gd name="connsiteY6" fmla="*/ 7074706 h 10046364"/>
              <a:gd name="connsiteX7" fmla="*/ 1118574 w 24395644"/>
              <a:gd name="connsiteY7" fmla="*/ 7682315 h 10046364"/>
              <a:gd name="connsiteX8" fmla="*/ 0 w 24395644"/>
              <a:gd name="connsiteY8" fmla="*/ 7571346 h 10046364"/>
              <a:gd name="connsiteX9" fmla="*/ 2273 w 24395644"/>
              <a:gd name="connsiteY9" fmla="*/ 0 h 10046364"/>
              <a:gd name="connsiteX0" fmla="*/ 2273 w 24400046"/>
              <a:gd name="connsiteY0" fmla="*/ 0 h 10037033"/>
              <a:gd name="connsiteX1" fmla="*/ 24394017 w 24400046"/>
              <a:gd name="connsiteY1" fmla="*/ 18662 h 10037033"/>
              <a:gd name="connsiteX2" fmla="*/ 24399591 w 24400046"/>
              <a:gd name="connsiteY2" fmla="*/ 10037033 h 10037033"/>
              <a:gd name="connsiteX3" fmla="*/ 14232880 w 24400046"/>
              <a:gd name="connsiteY3" fmla="*/ 9006099 h 10037033"/>
              <a:gd name="connsiteX4" fmla="*/ 14215801 w 24400046"/>
              <a:gd name="connsiteY4" fmla="*/ 7891802 h 10037033"/>
              <a:gd name="connsiteX5" fmla="*/ 13409889 w 24400046"/>
              <a:gd name="connsiteY5" fmla="*/ 7101390 h 10037033"/>
              <a:gd name="connsiteX6" fmla="*/ 2008547 w 24400046"/>
              <a:gd name="connsiteY6" fmla="*/ 7074706 h 10037033"/>
              <a:gd name="connsiteX7" fmla="*/ 1118574 w 24400046"/>
              <a:gd name="connsiteY7" fmla="*/ 7682315 h 10037033"/>
              <a:gd name="connsiteX8" fmla="*/ 0 w 24400046"/>
              <a:gd name="connsiteY8" fmla="*/ 7571346 h 10037033"/>
              <a:gd name="connsiteX9" fmla="*/ 2273 w 24400046"/>
              <a:gd name="connsiteY9" fmla="*/ 0 h 100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0046" h="10037033">
                <a:moveTo>
                  <a:pt x="2273" y="0"/>
                </a:moveTo>
                <a:lnTo>
                  <a:pt x="24394017" y="18662"/>
                </a:lnTo>
                <a:cubicBezTo>
                  <a:pt x="24391210" y="3358119"/>
                  <a:pt x="24402398" y="6697576"/>
                  <a:pt x="24399591" y="10037033"/>
                </a:cubicBezTo>
                <a:lnTo>
                  <a:pt x="14232880" y="9006099"/>
                </a:lnTo>
                <a:lnTo>
                  <a:pt x="14215801" y="7891802"/>
                </a:lnTo>
                <a:cubicBezTo>
                  <a:pt x="14171890" y="7434602"/>
                  <a:pt x="13810262" y="7101390"/>
                  <a:pt x="13409889" y="7101390"/>
                </a:cubicBezTo>
                <a:lnTo>
                  <a:pt x="2008547" y="7074706"/>
                </a:lnTo>
                <a:cubicBezTo>
                  <a:pt x="1566892" y="7071196"/>
                  <a:pt x="1257903" y="7317155"/>
                  <a:pt x="1118574" y="7682315"/>
                </a:cubicBezTo>
                <a:lnTo>
                  <a:pt x="0" y="7571346"/>
                </a:lnTo>
                <a:cubicBezTo>
                  <a:pt x="6626" y="5526784"/>
                  <a:pt x="-4353" y="2044562"/>
                  <a:pt x="2273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192" y="7768531"/>
            <a:ext cx="11950147" cy="2364798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92" y="10733950"/>
            <a:ext cx="11950147" cy="1283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1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3">
            <a:extLst>
              <a:ext uri="{FF2B5EF4-FFF2-40B4-BE49-F238E27FC236}">
                <a16:creationId xmlns:a16="http://schemas.microsoft.com/office/drawing/2014/main" id="{1ACC7E03-52EB-164C-9CC6-CA8FB444094F}"/>
              </a:ext>
            </a:extLst>
          </p:cNvPr>
          <p:cNvSpPr/>
          <p:nvPr/>
        </p:nvSpPr>
        <p:spPr>
          <a:xfrm>
            <a:off x="-10896" y="7543800"/>
            <a:ext cx="24404203" cy="6172200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0 w 24393306"/>
              <a:gd name="connsiteY0" fmla="*/ 0 h 6172200"/>
              <a:gd name="connsiteX1" fmla="*/ 24393306 w 24393306"/>
              <a:gd name="connsiteY1" fmla="*/ 2470607 h 6172200"/>
              <a:gd name="connsiteX2" fmla="*/ 24382412 w 24393306"/>
              <a:gd name="connsiteY2" fmla="*/ 6172200 h 6172200"/>
              <a:gd name="connsiteX3" fmla="*/ 28575 w 24393306"/>
              <a:gd name="connsiteY3" fmla="*/ 6172200 h 6172200"/>
              <a:gd name="connsiteX4" fmla="*/ 0 w 24393306"/>
              <a:gd name="connsiteY4" fmla="*/ 0 h 6172200"/>
              <a:gd name="connsiteX0" fmla="*/ 10896 w 24404202"/>
              <a:gd name="connsiteY0" fmla="*/ 0 h 6172200"/>
              <a:gd name="connsiteX1" fmla="*/ 24404202 w 24404202"/>
              <a:gd name="connsiteY1" fmla="*/ 2470607 h 6172200"/>
              <a:gd name="connsiteX2" fmla="*/ 24393308 w 24404202"/>
              <a:gd name="connsiteY2" fmla="*/ 6172200 h 6172200"/>
              <a:gd name="connsiteX3" fmla="*/ 0 w 24404202"/>
              <a:gd name="connsiteY3" fmla="*/ 6165622 h 6172200"/>
              <a:gd name="connsiteX4" fmla="*/ 10896 w 24404202"/>
              <a:gd name="connsiteY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04202" h="6172200">
                <a:moveTo>
                  <a:pt x="10896" y="0"/>
                </a:moveTo>
                <a:lnTo>
                  <a:pt x="24404202" y="2470607"/>
                </a:lnTo>
                <a:cubicBezTo>
                  <a:pt x="24400571" y="3704471"/>
                  <a:pt x="24396939" y="4938336"/>
                  <a:pt x="24393308" y="6172200"/>
                </a:cubicBezTo>
                <a:lnTo>
                  <a:pt x="0" y="6165622"/>
                </a:lnTo>
                <a:lnTo>
                  <a:pt x="10896" y="0"/>
                </a:lnTo>
                <a:close/>
              </a:path>
            </a:pathLst>
          </a:custGeom>
          <a:solidFill>
            <a:srgbClr val="158A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7B585A8-ADB4-5144-B532-FD5B52944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69556" y="8208961"/>
            <a:ext cx="7684774" cy="7684774"/>
          </a:xfrm>
          <a:prstGeom prst="rect">
            <a:avLst/>
          </a:prstGeom>
        </p:spPr>
      </p:pic>
      <p:sp>
        <p:nvSpPr>
          <p:cNvPr id="12" name="Vrije vorm 11">
            <a:extLst>
              <a:ext uri="{FF2B5EF4-FFF2-40B4-BE49-F238E27FC236}">
                <a16:creationId xmlns:a16="http://schemas.microsoft.com/office/drawing/2014/main" id="{2DA9AFC9-1CAA-5449-A40A-237ED83987CF}"/>
              </a:ext>
            </a:extLst>
          </p:cNvPr>
          <p:cNvSpPr/>
          <p:nvPr/>
        </p:nvSpPr>
        <p:spPr>
          <a:xfrm>
            <a:off x="1057275" y="7058025"/>
            <a:ext cx="13173075" cy="5493766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C0BFE55F-3CB6-5643-A4D7-980B2F42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80129" y="11795634"/>
            <a:ext cx="4845009" cy="756157"/>
          </a:xfrm>
          <a:prstGeom prst="rect">
            <a:avLst/>
          </a:prstGeom>
        </p:spPr>
      </p:pic>
      <p:sp>
        <p:nvSpPr>
          <p:cNvPr id="16" name="Tijdelijke aanduiding voor afbeelding 10">
            <a:extLst>
              <a:ext uri="{FF2B5EF4-FFF2-40B4-BE49-F238E27FC236}">
                <a16:creationId xmlns:a16="http://schemas.microsoft.com/office/drawing/2014/main" id="{C4A0A173-5283-BD49-B4F3-B5E48BAF37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4665" y="-18662"/>
            <a:ext cx="24400046" cy="10037033"/>
          </a:xfrm>
          <a:custGeom>
            <a:avLst/>
            <a:gdLst>
              <a:gd name="connsiteX0" fmla="*/ 0 w 24382413"/>
              <a:gd name="connsiteY0" fmla="*/ 0 h 10487025"/>
              <a:gd name="connsiteX1" fmla="*/ 24382413 w 24382413"/>
              <a:gd name="connsiteY1" fmla="*/ 0 h 10487025"/>
              <a:gd name="connsiteX2" fmla="*/ 24382413 w 24382413"/>
              <a:gd name="connsiteY2" fmla="*/ 10487025 h 10487025"/>
              <a:gd name="connsiteX3" fmla="*/ 0 w 24382413"/>
              <a:gd name="connsiteY3" fmla="*/ 10487025 h 10487025"/>
              <a:gd name="connsiteX4" fmla="*/ 0 w 24382413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6133686 h 10487025"/>
              <a:gd name="connsiteX4" fmla="*/ 19879 w 24402292"/>
              <a:gd name="connsiteY4" fmla="*/ 0 h 10487025"/>
              <a:gd name="connsiteX0" fmla="*/ 19879 w 24402292"/>
              <a:gd name="connsiteY0" fmla="*/ 0 h 10487025"/>
              <a:gd name="connsiteX1" fmla="*/ 24402292 w 24402292"/>
              <a:gd name="connsiteY1" fmla="*/ 0 h 10487025"/>
              <a:gd name="connsiteX2" fmla="*/ 24402292 w 24402292"/>
              <a:gd name="connsiteY2" fmla="*/ 10487025 h 10487025"/>
              <a:gd name="connsiteX3" fmla="*/ 0 w 24402292"/>
              <a:gd name="connsiteY3" fmla="*/ 7564920 h 10487025"/>
              <a:gd name="connsiteX4" fmla="*/ 19879 w 24402292"/>
              <a:gd name="connsiteY4" fmla="*/ 0 h 10487025"/>
              <a:gd name="connsiteX0" fmla="*/ 19879 w 24402292"/>
              <a:gd name="connsiteY0" fmla="*/ 0 h 9274452"/>
              <a:gd name="connsiteX1" fmla="*/ 24402292 w 24402292"/>
              <a:gd name="connsiteY1" fmla="*/ 0 h 9274452"/>
              <a:gd name="connsiteX2" fmla="*/ 24223388 w 24402292"/>
              <a:gd name="connsiteY2" fmla="*/ 9274452 h 9274452"/>
              <a:gd name="connsiteX3" fmla="*/ 0 w 24402292"/>
              <a:gd name="connsiteY3" fmla="*/ 7564920 h 9274452"/>
              <a:gd name="connsiteX4" fmla="*/ 19879 w 24402292"/>
              <a:gd name="connsiteY4" fmla="*/ 0 h 9274452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0 w 24402292"/>
              <a:gd name="connsiteY3" fmla="*/ 7564920 h 10018371"/>
              <a:gd name="connsiteX4" fmla="*/ 19879 w 24402292"/>
              <a:gd name="connsiteY4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0 w 24402292"/>
              <a:gd name="connsiteY4" fmla="*/ 7564920 h 10018371"/>
              <a:gd name="connsiteX5" fmla="*/ 19879 w 24402292"/>
              <a:gd name="connsiteY5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999350 w 24402292"/>
              <a:gd name="connsiteY4" fmla="*/ 8973520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0 w 24402292"/>
              <a:gd name="connsiteY5" fmla="*/ 7564920 h 10018371"/>
              <a:gd name="connsiteX6" fmla="*/ 19879 w 24402292"/>
              <a:gd name="connsiteY6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523215 w 24402292"/>
              <a:gd name="connsiteY5" fmla="*/ 7516679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120259 w 24402292"/>
              <a:gd name="connsiteY5" fmla="*/ 7656164 h 10018371"/>
              <a:gd name="connsiteX6" fmla="*/ 0 w 24402292"/>
              <a:gd name="connsiteY6" fmla="*/ 7564920 h 10018371"/>
              <a:gd name="connsiteX7" fmla="*/ 19879 w 24402292"/>
              <a:gd name="connsiteY7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678198 w 24402292"/>
              <a:gd name="connsiteY5" fmla="*/ 7625167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121473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47323 w 24402292"/>
              <a:gd name="connsiteY4" fmla="*/ 7090477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418164 w 24402292"/>
              <a:gd name="connsiteY4" fmla="*/ 7082728 h 10018371"/>
              <a:gd name="connsiteX5" fmla="*/ 1825432 w 24402292"/>
              <a:gd name="connsiteY5" fmla="*/ 7051730 h 10018371"/>
              <a:gd name="connsiteX6" fmla="*/ 1120259 w 24402292"/>
              <a:gd name="connsiteY6" fmla="*/ 7656164 h 10018371"/>
              <a:gd name="connsiteX7" fmla="*/ 0 w 24402292"/>
              <a:gd name="connsiteY7" fmla="*/ 7564920 h 10018371"/>
              <a:gd name="connsiteX8" fmla="*/ 19879 w 24402292"/>
              <a:gd name="connsiteY8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3766876 w 24402292"/>
              <a:gd name="connsiteY4" fmla="*/ 7919635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25432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20259 w 24402292"/>
              <a:gd name="connsiteY7" fmla="*/ 7656164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1887426 w 24402292"/>
              <a:gd name="connsiteY6" fmla="*/ 705173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6956840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19879 w 24402292"/>
              <a:gd name="connsiteY0" fmla="*/ 0 h 10018371"/>
              <a:gd name="connsiteX1" fmla="*/ 24402292 w 24402292"/>
              <a:gd name="connsiteY1" fmla="*/ 0 h 10018371"/>
              <a:gd name="connsiteX2" fmla="*/ 24393870 w 24402292"/>
              <a:gd name="connsiteY2" fmla="*/ 10018371 h 10018371"/>
              <a:gd name="connsiteX3" fmla="*/ 14231825 w 24402292"/>
              <a:gd name="connsiteY3" fmla="*/ 8996767 h 10018371"/>
              <a:gd name="connsiteX4" fmla="*/ 14224076 w 24402292"/>
              <a:gd name="connsiteY4" fmla="*/ 7873140 h 10018371"/>
              <a:gd name="connsiteX5" fmla="*/ 13418164 w 24402292"/>
              <a:gd name="connsiteY5" fmla="*/ 7082728 h 10018371"/>
              <a:gd name="connsiteX6" fmla="*/ 2016822 w 24402292"/>
              <a:gd name="connsiteY6" fmla="*/ 7056044 h 10018371"/>
              <a:gd name="connsiteX7" fmla="*/ 1133199 w 24402292"/>
              <a:gd name="connsiteY7" fmla="*/ 7660478 h 10018371"/>
              <a:gd name="connsiteX8" fmla="*/ 0 w 24402292"/>
              <a:gd name="connsiteY8" fmla="*/ 7564920 h 10018371"/>
              <a:gd name="connsiteX9" fmla="*/ 19879 w 2440229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202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999609 w 24389352"/>
              <a:gd name="connsiteY7" fmla="*/ 775890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07559 w 24389352"/>
              <a:gd name="connsiteY7" fmla="*/ 7660478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6939 w 24389352"/>
              <a:gd name="connsiteY0" fmla="*/ 0 h 10018371"/>
              <a:gd name="connsiteX1" fmla="*/ 24389352 w 24389352"/>
              <a:gd name="connsiteY1" fmla="*/ 0 h 10018371"/>
              <a:gd name="connsiteX2" fmla="*/ 24380930 w 24389352"/>
              <a:gd name="connsiteY2" fmla="*/ 10018371 h 10018371"/>
              <a:gd name="connsiteX3" fmla="*/ 14218885 w 24389352"/>
              <a:gd name="connsiteY3" fmla="*/ 8996767 h 10018371"/>
              <a:gd name="connsiteX4" fmla="*/ 14211136 w 24389352"/>
              <a:gd name="connsiteY4" fmla="*/ 7873140 h 10018371"/>
              <a:gd name="connsiteX5" fmla="*/ 13405224 w 24389352"/>
              <a:gd name="connsiteY5" fmla="*/ 7082728 h 10018371"/>
              <a:gd name="connsiteX6" fmla="*/ 2003882 w 24389352"/>
              <a:gd name="connsiteY6" fmla="*/ 7056044 h 10018371"/>
              <a:gd name="connsiteX7" fmla="*/ 1113909 w 24389352"/>
              <a:gd name="connsiteY7" fmla="*/ 7663653 h 10018371"/>
              <a:gd name="connsiteX8" fmla="*/ 0 w 24389352"/>
              <a:gd name="connsiteY8" fmla="*/ 7543354 h 10018371"/>
              <a:gd name="connsiteX9" fmla="*/ 6939 w 24389352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07 w 24382520"/>
              <a:gd name="connsiteY0" fmla="*/ 0 h 10018371"/>
              <a:gd name="connsiteX1" fmla="*/ 24382520 w 24382520"/>
              <a:gd name="connsiteY1" fmla="*/ 0 h 10018371"/>
              <a:gd name="connsiteX2" fmla="*/ 24374098 w 24382520"/>
              <a:gd name="connsiteY2" fmla="*/ 10018371 h 10018371"/>
              <a:gd name="connsiteX3" fmla="*/ 14212053 w 24382520"/>
              <a:gd name="connsiteY3" fmla="*/ 8996767 h 10018371"/>
              <a:gd name="connsiteX4" fmla="*/ 14204304 w 24382520"/>
              <a:gd name="connsiteY4" fmla="*/ 7873140 h 10018371"/>
              <a:gd name="connsiteX5" fmla="*/ 13398392 w 24382520"/>
              <a:gd name="connsiteY5" fmla="*/ 7082728 h 10018371"/>
              <a:gd name="connsiteX6" fmla="*/ 1997050 w 24382520"/>
              <a:gd name="connsiteY6" fmla="*/ 7056044 h 10018371"/>
              <a:gd name="connsiteX7" fmla="*/ 1107077 w 24382520"/>
              <a:gd name="connsiteY7" fmla="*/ 7663653 h 10018371"/>
              <a:gd name="connsiteX8" fmla="*/ 291748 w 24382520"/>
              <a:gd name="connsiteY8" fmla="*/ 7478039 h 10018371"/>
              <a:gd name="connsiteX9" fmla="*/ 107 w 24382520"/>
              <a:gd name="connsiteY9" fmla="*/ 0 h 10018371"/>
              <a:gd name="connsiteX0" fmla="*/ 11604 w 24394017"/>
              <a:gd name="connsiteY0" fmla="*/ 0 h 10018371"/>
              <a:gd name="connsiteX1" fmla="*/ 24394017 w 24394017"/>
              <a:gd name="connsiteY1" fmla="*/ 0 h 10018371"/>
              <a:gd name="connsiteX2" fmla="*/ 24385595 w 24394017"/>
              <a:gd name="connsiteY2" fmla="*/ 10018371 h 10018371"/>
              <a:gd name="connsiteX3" fmla="*/ 14223550 w 24394017"/>
              <a:gd name="connsiteY3" fmla="*/ 8996767 h 10018371"/>
              <a:gd name="connsiteX4" fmla="*/ 14215801 w 24394017"/>
              <a:gd name="connsiteY4" fmla="*/ 7873140 h 10018371"/>
              <a:gd name="connsiteX5" fmla="*/ 13409889 w 24394017"/>
              <a:gd name="connsiteY5" fmla="*/ 7082728 h 10018371"/>
              <a:gd name="connsiteX6" fmla="*/ 2008547 w 24394017"/>
              <a:gd name="connsiteY6" fmla="*/ 7056044 h 10018371"/>
              <a:gd name="connsiteX7" fmla="*/ 1118574 w 24394017"/>
              <a:gd name="connsiteY7" fmla="*/ 7663653 h 10018371"/>
              <a:gd name="connsiteX8" fmla="*/ 0 w 24394017"/>
              <a:gd name="connsiteY8" fmla="*/ 7552684 h 10018371"/>
              <a:gd name="connsiteX9" fmla="*/ 11604 w 24394017"/>
              <a:gd name="connsiteY9" fmla="*/ 0 h 10018371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23550 w 24394017"/>
              <a:gd name="connsiteY3" fmla="*/ 901542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349513 w 24394017"/>
              <a:gd name="connsiteY3" fmla="*/ 8945450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4017"/>
              <a:gd name="connsiteY0" fmla="*/ 0 h 10037033"/>
              <a:gd name="connsiteX1" fmla="*/ 24394017 w 24394017"/>
              <a:gd name="connsiteY1" fmla="*/ 18662 h 10037033"/>
              <a:gd name="connsiteX2" fmla="*/ 24385595 w 24394017"/>
              <a:gd name="connsiteY2" fmla="*/ 10037033 h 10037033"/>
              <a:gd name="connsiteX3" fmla="*/ 14232880 w 24394017"/>
              <a:gd name="connsiteY3" fmla="*/ 9006099 h 10037033"/>
              <a:gd name="connsiteX4" fmla="*/ 14215801 w 24394017"/>
              <a:gd name="connsiteY4" fmla="*/ 7891802 h 10037033"/>
              <a:gd name="connsiteX5" fmla="*/ 13409889 w 24394017"/>
              <a:gd name="connsiteY5" fmla="*/ 7101390 h 10037033"/>
              <a:gd name="connsiteX6" fmla="*/ 2008547 w 24394017"/>
              <a:gd name="connsiteY6" fmla="*/ 7074706 h 10037033"/>
              <a:gd name="connsiteX7" fmla="*/ 1118574 w 24394017"/>
              <a:gd name="connsiteY7" fmla="*/ 7682315 h 10037033"/>
              <a:gd name="connsiteX8" fmla="*/ 0 w 24394017"/>
              <a:gd name="connsiteY8" fmla="*/ 7571346 h 10037033"/>
              <a:gd name="connsiteX9" fmla="*/ 2273 w 24394017"/>
              <a:gd name="connsiteY9" fmla="*/ 0 h 10037033"/>
              <a:gd name="connsiteX0" fmla="*/ 2273 w 24395644"/>
              <a:gd name="connsiteY0" fmla="*/ 0 h 10046364"/>
              <a:gd name="connsiteX1" fmla="*/ 24394017 w 24395644"/>
              <a:gd name="connsiteY1" fmla="*/ 18662 h 10046364"/>
              <a:gd name="connsiteX2" fmla="*/ 24394926 w 24395644"/>
              <a:gd name="connsiteY2" fmla="*/ 10046364 h 10046364"/>
              <a:gd name="connsiteX3" fmla="*/ 14232880 w 24395644"/>
              <a:gd name="connsiteY3" fmla="*/ 9006099 h 10046364"/>
              <a:gd name="connsiteX4" fmla="*/ 14215801 w 24395644"/>
              <a:gd name="connsiteY4" fmla="*/ 7891802 h 10046364"/>
              <a:gd name="connsiteX5" fmla="*/ 13409889 w 24395644"/>
              <a:gd name="connsiteY5" fmla="*/ 7101390 h 10046364"/>
              <a:gd name="connsiteX6" fmla="*/ 2008547 w 24395644"/>
              <a:gd name="connsiteY6" fmla="*/ 7074706 h 10046364"/>
              <a:gd name="connsiteX7" fmla="*/ 1118574 w 24395644"/>
              <a:gd name="connsiteY7" fmla="*/ 7682315 h 10046364"/>
              <a:gd name="connsiteX8" fmla="*/ 0 w 24395644"/>
              <a:gd name="connsiteY8" fmla="*/ 7571346 h 10046364"/>
              <a:gd name="connsiteX9" fmla="*/ 2273 w 24395644"/>
              <a:gd name="connsiteY9" fmla="*/ 0 h 10046364"/>
              <a:gd name="connsiteX0" fmla="*/ 2273 w 24400046"/>
              <a:gd name="connsiteY0" fmla="*/ 0 h 10037033"/>
              <a:gd name="connsiteX1" fmla="*/ 24394017 w 24400046"/>
              <a:gd name="connsiteY1" fmla="*/ 18662 h 10037033"/>
              <a:gd name="connsiteX2" fmla="*/ 24399591 w 24400046"/>
              <a:gd name="connsiteY2" fmla="*/ 10037033 h 10037033"/>
              <a:gd name="connsiteX3" fmla="*/ 14232880 w 24400046"/>
              <a:gd name="connsiteY3" fmla="*/ 9006099 h 10037033"/>
              <a:gd name="connsiteX4" fmla="*/ 14215801 w 24400046"/>
              <a:gd name="connsiteY4" fmla="*/ 7891802 h 10037033"/>
              <a:gd name="connsiteX5" fmla="*/ 13409889 w 24400046"/>
              <a:gd name="connsiteY5" fmla="*/ 7101390 h 10037033"/>
              <a:gd name="connsiteX6" fmla="*/ 2008547 w 24400046"/>
              <a:gd name="connsiteY6" fmla="*/ 7074706 h 10037033"/>
              <a:gd name="connsiteX7" fmla="*/ 1118574 w 24400046"/>
              <a:gd name="connsiteY7" fmla="*/ 7682315 h 10037033"/>
              <a:gd name="connsiteX8" fmla="*/ 0 w 24400046"/>
              <a:gd name="connsiteY8" fmla="*/ 7571346 h 10037033"/>
              <a:gd name="connsiteX9" fmla="*/ 2273 w 24400046"/>
              <a:gd name="connsiteY9" fmla="*/ 0 h 1003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0046" h="10037033">
                <a:moveTo>
                  <a:pt x="2273" y="0"/>
                </a:moveTo>
                <a:lnTo>
                  <a:pt x="24394017" y="18662"/>
                </a:lnTo>
                <a:cubicBezTo>
                  <a:pt x="24391210" y="3358119"/>
                  <a:pt x="24402398" y="6697576"/>
                  <a:pt x="24399591" y="10037033"/>
                </a:cubicBezTo>
                <a:lnTo>
                  <a:pt x="14232880" y="9006099"/>
                </a:lnTo>
                <a:lnTo>
                  <a:pt x="14215801" y="7891802"/>
                </a:lnTo>
                <a:cubicBezTo>
                  <a:pt x="14171890" y="7434602"/>
                  <a:pt x="13810262" y="7101390"/>
                  <a:pt x="13409889" y="7101390"/>
                </a:cubicBezTo>
                <a:lnTo>
                  <a:pt x="2008547" y="7074706"/>
                </a:lnTo>
                <a:cubicBezTo>
                  <a:pt x="1566892" y="7071196"/>
                  <a:pt x="1257903" y="7317155"/>
                  <a:pt x="1118574" y="7682315"/>
                </a:cubicBezTo>
                <a:lnTo>
                  <a:pt x="0" y="7571346"/>
                </a:lnTo>
                <a:cubicBezTo>
                  <a:pt x="6626" y="5526784"/>
                  <a:pt x="-4353" y="2044562"/>
                  <a:pt x="2273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192" y="7768531"/>
            <a:ext cx="11950147" cy="2364798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7192" y="10733950"/>
            <a:ext cx="11950147" cy="12838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741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59AF52FF-3F76-574A-B8BC-709BFEBCB6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46818" y="-47"/>
            <a:ext cx="18567370" cy="13716048"/>
          </a:xfrm>
          <a:custGeom>
            <a:avLst/>
            <a:gdLst>
              <a:gd name="connsiteX0" fmla="*/ 0 w 18567370"/>
              <a:gd name="connsiteY0" fmla="*/ 0 h 13716000"/>
              <a:gd name="connsiteX1" fmla="*/ 18567370 w 18567370"/>
              <a:gd name="connsiteY1" fmla="*/ 0 h 13716000"/>
              <a:gd name="connsiteX2" fmla="*/ 18567370 w 18567370"/>
              <a:gd name="connsiteY2" fmla="*/ 13716000 h 13716000"/>
              <a:gd name="connsiteX3" fmla="*/ 0 w 18567370"/>
              <a:gd name="connsiteY3" fmla="*/ 13716000 h 13716000"/>
              <a:gd name="connsiteX4" fmla="*/ 0 w 18567370"/>
              <a:gd name="connsiteY4" fmla="*/ 0 h 13716000"/>
              <a:gd name="connsiteX0" fmla="*/ 3965 w 18571335"/>
              <a:gd name="connsiteY0" fmla="*/ 0 h 13716000"/>
              <a:gd name="connsiteX1" fmla="*/ 18571335 w 18571335"/>
              <a:gd name="connsiteY1" fmla="*/ 0 h 13716000"/>
              <a:gd name="connsiteX2" fmla="*/ 18571335 w 18571335"/>
              <a:gd name="connsiteY2" fmla="*/ 13716000 h 13716000"/>
              <a:gd name="connsiteX3" fmla="*/ 3965 w 18571335"/>
              <a:gd name="connsiteY3" fmla="*/ 13716000 h 13716000"/>
              <a:gd name="connsiteX4" fmla="*/ 0 w 18571335"/>
              <a:gd name="connsiteY4" fmla="*/ 3770243 h 13716000"/>
              <a:gd name="connsiteX5" fmla="*/ 3965 w 18571335"/>
              <a:gd name="connsiteY5" fmla="*/ 0 h 13716000"/>
              <a:gd name="connsiteX0" fmla="*/ 1378748 w 19946118"/>
              <a:gd name="connsiteY0" fmla="*/ 0 h 13716000"/>
              <a:gd name="connsiteX1" fmla="*/ 19946118 w 19946118"/>
              <a:gd name="connsiteY1" fmla="*/ 0 h 13716000"/>
              <a:gd name="connsiteX2" fmla="*/ 19946118 w 19946118"/>
              <a:gd name="connsiteY2" fmla="*/ 13716000 h 13716000"/>
              <a:gd name="connsiteX3" fmla="*/ 1378748 w 19946118"/>
              <a:gd name="connsiteY3" fmla="*/ 13716000 h 13716000"/>
              <a:gd name="connsiteX4" fmla="*/ 1368158 w 19946118"/>
              <a:gd name="connsiteY4" fmla="*/ 3969026 h 13716000"/>
              <a:gd name="connsiteX5" fmla="*/ 1374783 w 19946118"/>
              <a:gd name="connsiteY5" fmla="*/ 3770243 h 13716000"/>
              <a:gd name="connsiteX6" fmla="*/ 1378748 w 19946118"/>
              <a:gd name="connsiteY6" fmla="*/ 0 h 13716000"/>
              <a:gd name="connsiteX0" fmla="*/ 1412202 w 19979572"/>
              <a:gd name="connsiteY0" fmla="*/ 0 h 13716000"/>
              <a:gd name="connsiteX1" fmla="*/ 19979572 w 19979572"/>
              <a:gd name="connsiteY1" fmla="*/ 0 h 13716000"/>
              <a:gd name="connsiteX2" fmla="*/ 19979572 w 19979572"/>
              <a:gd name="connsiteY2" fmla="*/ 13716000 h 13716000"/>
              <a:gd name="connsiteX3" fmla="*/ 1412202 w 19979572"/>
              <a:gd name="connsiteY3" fmla="*/ 13716000 h 13716000"/>
              <a:gd name="connsiteX4" fmla="*/ 1302221 w 19979572"/>
              <a:gd name="connsiteY4" fmla="*/ 4625009 h 13716000"/>
              <a:gd name="connsiteX5" fmla="*/ 1401612 w 19979572"/>
              <a:gd name="connsiteY5" fmla="*/ 3969026 h 13716000"/>
              <a:gd name="connsiteX6" fmla="*/ 1408237 w 19979572"/>
              <a:gd name="connsiteY6" fmla="*/ 3770243 h 13716000"/>
              <a:gd name="connsiteX7" fmla="*/ 1412202 w 19979572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888853 w 19466813"/>
              <a:gd name="connsiteY5" fmla="*/ 396902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029079 w 19466813"/>
              <a:gd name="connsiteY5" fmla="*/ 3525078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65392 w 19466813"/>
              <a:gd name="connsiteY5" fmla="*/ 5214730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3247740 w 19466813"/>
              <a:gd name="connsiteY5" fmla="*/ 293540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58714 w 19494013"/>
              <a:gd name="connsiteY5" fmla="*/ 374378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5219 w 19492589"/>
              <a:gd name="connsiteY0" fmla="*/ 47 h 13716047"/>
              <a:gd name="connsiteX1" fmla="*/ 19492589 w 19492589"/>
              <a:gd name="connsiteY1" fmla="*/ 47 h 13716047"/>
              <a:gd name="connsiteX2" fmla="*/ 19492589 w 19492589"/>
              <a:gd name="connsiteY2" fmla="*/ 13716047 h 13716047"/>
              <a:gd name="connsiteX3" fmla="*/ 925219 w 19492589"/>
              <a:gd name="connsiteY3" fmla="*/ 13716047 h 13716047"/>
              <a:gd name="connsiteX4" fmla="*/ 3538560 w 19492589"/>
              <a:gd name="connsiteY4" fmla="*/ 4744325 h 13716047"/>
              <a:gd name="connsiteX5" fmla="*/ 2663916 w 19492589"/>
              <a:gd name="connsiteY5" fmla="*/ 3776916 h 13716047"/>
              <a:gd name="connsiteX6" fmla="*/ 1683254 w 19492589"/>
              <a:gd name="connsiteY6" fmla="*/ 3776916 h 13716047"/>
              <a:gd name="connsiteX7" fmla="*/ 925219 w 19492589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82543 w 19491878"/>
              <a:gd name="connsiteY6" fmla="*/ 3776916 h 13716047"/>
              <a:gd name="connsiteX7" fmla="*/ 924508 w 19491878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95795 w 19491878"/>
              <a:gd name="connsiteY6" fmla="*/ 3783543 h 13716047"/>
              <a:gd name="connsiteX7" fmla="*/ 924508 w 19491878"/>
              <a:gd name="connsiteY7" fmla="*/ 47 h 13716047"/>
              <a:gd name="connsiteX0" fmla="*/ 1403466 w 19970836"/>
              <a:gd name="connsiteY0" fmla="*/ 47 h 13716047"/>
              <a:gd name="connsiteX1" fmla="*/ 19970836 w 19970836"/>
              <a:gd name="connsiteY1" fmla="*/ 47 h 13716047"/>
              <a:gd name="connsiteX2" fmla="*/ 19970836 w 19970836"/>
              <a:gd name="connsiteY2" fmla="*/ 13716047 h 13716047"/>
              <a:gd name="connsiteX3" fmla="*/ 1403466 w 19970836"/>
              <a:gd name="connsiteY3" fmla="*/ 13716047 h 13716047"/>
              <a:gd name="connsiteX4" fmla="*/ 1611535 w 19970836"/>
              <a:gd name="connsiteY4" fmla="*/ 8812744 h 13716047"/>
              <a:gd name="connsiteX5" fmla="*/ 4016807 w 19970836"/>
              <a:gd name="connsiteY5" fmla="*/ 4744325 h 13716047"/>
              <a:gd name="connsiteX6" fmla="*/ 3142163 w 19970836"/>
              <a:gd name="connsiteY6" fmla="*/ 3776916 h 13716047"/>
              <a:gd name="connsiteX7" fmla="*/ 2174753 w 19970836"/>
              <a:gd name="connsiteY7" fmla="*/ 3783543 h 13716047"/>
              <a:gd name="connsiteX8" fmla="*/ 1403466 w 19970836"/>
              <a:gd name="connsiteY8" fmla="*/ 47 h 13716047"/>
              <a:gd name="connsiteX0" fmla="*/ 896251 w 19463621"/>
              <a:gd name="connsiteY0" fmla="*/ 47 h 13716047"/>
              <a:gd name="connsiteX1" fmla="*/ 19463621 w 19463621"/>
              <a:gd name="connsiteY1" fmla="*/ 47 h 13716047"/>
              <a:gd name="connsiteX2" fmla="*/ 19463621 w 19463621"/>
              <a:gd name="connsiteY2" fmla="*/ 13716047 h 13716047"/>
              <a:gd name="connsiteX3" fmla="*/ 896251 w 19463621"/>
              <a:gd name="connsiteY3" fmla="*/ 13716047 h 13716047"/>
              <a:gd name="connsiteX4" fmla="*/ 3993294 w 19463621"/>
              <a:gd name="connsiteY4" fmla="*/ 9276570 h 13716047"/>
              <a:gd name="connsiteX5" fmla="*/ 3509592 w 19463621"/>
              <a:gd name="connsiteY5" fmla="*/ 4744325 h 13716047"/>
              <a:gd name="connsiteX6" fmla="*/ 2634948 w 19463621"/>
              <a:gd name="connsiteY6" fmla="*/ 3776916 h 13716047"/>
              <a:gd name="connsiteX7" fmla="*/ 1667538 w 19463621"/>
              <a:gd name="connsiteY7" fmla="*/ 3783543 h 13716047"/>
              <a:gd name="connsiteX8" fmla="*/ 896251 w 19463621"/>
              <a:gd name="connsiteY8" fmla="*/ 47 h 13716047"/>
              <a:gd name="connsiteX0" fmla="*/ 955310 w 19522680"/>
              <a:gd name="connsiteY0" fmla="*/ 47 h 13716047"/>
              <a:gd name="connsiteX1" fmla="*/ 19522680 w 19522680"/>
              <a:gd name="connsiteY1" fmla="*/ 47 h 13716047"/>
              <a:gd name="connsiteX2" fmla="*/ 19522680 w 19522680"/>
              <a:gd name="connsiteY2" fmla="*/ 13716047 h 13716047"/>
              <a:gd name="connsiteX3" fmla="*/ 955310 w 19522680"/>
              <a:gd name="connsiteY3" fmla="*/ 13716047 h 13716047"/>
              <a:gd name="connsiteX4" fmla="*/ 3562023 w 19522680"/>
              <a:gd name="connsiteY4" fmla="*/ 9541614 h 13716047"/>
              <a:gd name="connsiteX5" fmla="*/ 3568651 w 19522680"/>
              <a:gd name="connsiteY5" fmla="*/ 4744325 h 13716047"/>
              <a:gd name="connsiteX6" fmla="*/ 2694007 w 19522680"/>
              <a:gd name="connsiteY6" fmla="*/ 3776916 h 13716047"/>
              <a:gd name="connsiteX7" fmla="*/ 1726597 w 19522680"/>
              <a:gd name="connsiteY7" fmla="*/ 3783543 h 13716047"/>
              <a:gd name="connsiteX8" fmla="*/ 955310 w 19522680"/>
              <a:gd name="connsiteY8" fmla="*/ 47 h 13716047"/>
              <a:gd name="connsiteX0" fmla="*/ 898893 w 19466263"/>
              <a:gd name="connsiteY0" fmla="*/ 47 h 13716047"/>
              <a:gd name="connsiteX1" fmla="*/ 19466263 w 19466263"/>
              <a:gd name="connsiteY1" fmla="*/ 47 h 13716047"/>
              <a:gd name="connsiteX2" fmla="*/ 19466263 w 19466263"/>
              <a:gd name="connsiteY2" fmla="*/ 13716047 h 13716047"/>
              <a:gd name="connsiteX3" fmla="*/ 898893 w 19466263"/>
              <a:gd name="connsiteY3" fmla="*/ 13716047 h 13716047"/>
              <a:gd name="connsiteX4" fmla="*/ 2975519 w 19466263"/>
              <a:gd name="connsiteY4" fmla="*/ 10283735 h 13716047"/>
              <a:gd name="connsiteX5" fmla="*/ 3505606 w 19466263"/>
              <a:gd name="connsiteY5" fmla="*/ 9541614 h 13716047"/>
              <a:gd name="connsiteX6" fmla="*/ 3512234 w 19466263"/>
              <a:gd name="connsiteY6" fmla="*/ 4744325 h 13716047"/>
              <a:gd name="connsiteX7" fmla="*/ 2637590 w 19466263"/>
              <a:gd name="connsiteY7" fmla="*/ 3776916 h 13716047"/>
              <a:gd name="connsiteX8" fmla="*/ 1670180 w 19466263"/>
              <a:gd name="connsiteY8" fmla="*/ 3783543 h 13716047"/>
              <a:gd name="connsiteX9" fmla="*/ 898893 w 19466263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6357 w 19457489"/>
              <a:gd name="connsiteY5" fmla="*/ 94812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98432 w 19457489"/>
              <a:gd name="connsiteY5" fmla="*/ 944636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000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3175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74018 h 13716047"/>
              <a:gd name="connsiteX9" fmla="*/ 890119 w 19457489"/>
              <a:gd name="connsiteY9" fmla="*/ 47 h 13716047"/>
              <a:gd name="connsiteX0" fmla="*/ 890119 w 19457489"/>
              <a:gd name="connsiteY0" fmla="*/ 47 h 13716048"/>
              <a:gd name="connsiteX1" fmla="*/ 19457489 w 19457489"/>
              <a:gd name="connsiteY1" fmla="*/ 47 h 13716048"/>
              <a:gd name="connsiteX2" fmla="*/ 19457489 w 19457489"/>
              <a:gd name="connsiteY2" fmla="*/ 13716047 h 13716048"/>
              <a:gd name="connsiteX3" fmla="*/ 3736061 w 19457489"/>
              <a:gd name="connsiteY3" fmla="*/ 13716048 h 13716048"/>
              <a:gd name="connsiteX4" fmla="*/ 890119 w 19457489"/>
              <a:gd name="connsiteY4" fmla="*/ 13716047 h 13716048"/>
              <a:gd name="connsiteX5" fmla="*/ 3029831 w 19457489"/>
              <a:gd name="connsiteY5" fmla="*/ 10307340 h 13716048"/>
              <a:gd name="connsiteX6" fmla="*/ 3503182 w 19457489"/>
              <a:gd name="connsiteY6" fmla="*/ 9506689 h 13716048"/>
              <a:gd name="connsiteX7" fmla="*/ 3503460 w 19457489"/>
              <a:gd name="connsiteY7" fmla="*/ 4744325 h 13716048"/>
              <a:gd name="connsiteX8" fmla="*/ 2628816 w 19457489"/>
              <a:gd name="connsiteY8" fmla="*/ 3776916 h 13716048"/>
              <a:gd name="connsiteX9" fmla="*/ 1677281 w 19457489"/>
              <a:gd name="connsiteY9" fmla="*/ 3774018 h 13716048"/>
              <a:gd name="connsiteX10" fmla="*/ 890119 w 19457489"/>
              <a:gd name="connsiteY10" fmla="*/ 47 h 13716048"/>
              <a:gd name="connsiteX0" fmla="*/ 0 w 18567370"/>
              <a:gd name="connsiteY0" fmla="*/ 47 h 13716048"/>
              <a:gd name="connsiteX1" fmla="*/ 18567370 w 18567370"/>
              <a:gd name="connsiteY1" fmla="*/ 47 h 13716048"/>
              <a:gd name="connsiteX2" fmla="*/ 18567370 w 18567370"/>
              <a:gd name="connsiteY2" fmla="*/ 13716047 h 13716048"/>
              <a:gd name="connsiteX3" fmla="*/ 2845942 w 18567370"/>
              <a:gd name="connsiteY3" fmla="*/ 13716048 h 13716048"/>
              <a:gd name="connsiteX4" fmla="*/ 2139712 w 18567370"/>
              <a:gd name="connsiteY4" fmla="*/ 10307340 h 13716048"/>
              <a:gd name="connsiteX5" fmla="*/ 2613063 w 18567370"/>
              <a:gd name="connsiteY5" fmla="*/ 9506689 h 13716048"/>
              <a:gd name="connsiteX6" fmla="*/ 2613341 w 18567370"/>
              <a:gd name="connsiteY6" fmla="*/ 4744325 h 13716048"/>
              <a:gd name="connsiteX7" fmla="*/ 1738697 w 18567370"/>
              <a:gd name="connsiteY7" fmla="*/ 3776916 h 13716048"/>
              <a:gd name="connsiteX8" fmla="*/ 787162 w 18567370"/>
              <a:gd name="connsiteY8" fmla="*/ 3774018 h 13716048"/>
              <a:gd name="connsiteX9" fmla="*/ 0 w 18567370"/>
              <a:gd name="connsiteY9" fmla="*/ 47 h 1371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67370" h="13716048">
                <a:moveTo>
                  <a:pt x="0" y="47"/>
                </a:moveTo>
                <a:lnTo>
                  <a:pt x="18567370" y="47"/>
                </a:lnTo>
                <a:lnTo>
                  <a:pt x="18567370" y="13716047"/>
                </a:lnTo>
                <a:lnTo>
                  <a:pt x="2845942" y="13716048"/>
                </a:lnTo>
                <a:lnTo>
                  <a:pt x="2139712" y="10307340"/>
                </a:lnTo>
                <a:cubicBezTo>
                  <a:pt x="2259839" y="10230726"/>
                  <a:pt x="2609336" y="10039399"/>
                  <a:pt x="2613063" y="9506689"/>
                </a:cubicBezTo>
                <a:cubicBezTo>
                  <a:pt x="2616791" y="9513729"/>
                  <a:pt x="2619369" y="4746787"/>
                  <a:pt x="2613341" y="4744325"/>
                </a:cubicBezTo>
                <a:cubicBezTo>
                  <a:pt x="2610488" y="4052888"/>
                  <a:pt x="2105341" y="3793482"/>
                  <a:pt x="1738697" y="3776916"/>
                </a:cubicBezTo>
                <a:cubicBezTo>
                  <a:pt x="1743114" y="3773603"/>
                  <a:pt x="934346" y="3775260"/>
                  <a:pt x="787162" y="3774018"/>
                </a:cubicBezTo>
                <a:cubicBezTo>
                  <a:pt x="781858" y="3756348"/>
                  <a:pt x="11930" y="-15414"/>
                  <a:pt x="0" y="47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4790B0-BFD8-234A-B10E-A250738B1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15400" cy="13716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409BF05-C853-D74E-B10C-1589EFD3F2EB}"/>
              </a:ext>
            </a:extLst>
          </p:cNvPr>
          <p:cNvSpPr/>
          <p:nvPr/>
        </p:nvSpPr>
        <p:spPr>
          <a:xfrm>
            <a:off x="1287624" y="4142792"/>
            <a:ext cx="1530221" cy="12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49" y="4379039"/>
            <a:ext cx="6478555" cy="5399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631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888F6AD-B5A3-C84F-ACC9-509660312B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8915398" cy="13758330"/>
          </a:xfrm>
          <a:prstGeom prst="rect">
            <a:avLst/>
          </a:prstGeom>
        </p:spPr>
      </p:pic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59AF52FF-3F76-574A-B8BC-709BFEBCB6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46818" y="-47"/>
            <a:ext cx="18567370" cy="13716048"/>
          </a:xfrm>
          <a:custGeom>
            <a:avLst/>
            <a:gdLst>
              <a:gd name="connsiteX0" fmla="*/ 0 w 18567370"/>
              <a:gd name="connsiteY0" fmla="*/ 0 h 13716000"/>
              <a:gd name="connsiteX1" fmla="*/ 18567370 w 18567370"/>
              <a:gd name="connsiteY1" fmla="*/ 0 h 13716000"/>
              <a:gd name="connsiteX2" fmla="*/ 18567370 w 18567370"/>
              <a:gd name="connsiteY2" fmla="*/ 13716000 h 13716000"/>
              <a:gd name="connsiteX3" fmla="*/ 0 w 18567370"/>
              <a:gd name="connsiteY3" fmla="*/ 13716000 h 13716000"/>
              <a:gd name="connsiteX4" fmla="*/ 0 w 18567370"/>
              <a:gd name="connsiteY4" fmla="*/ 0 h 13716000"/>
              <a:gd name="connsiteX0" fmla="*/ 3965 w 18571335"/>
              <a:gd name="connsiteY0" fmla="*/ 0 h 13716000"/>
              <a:gd name="connsiteX1" fmla="*/ 18571335 w 18571335"/>
              <a:gd name="connsiteY1" fmla="*/ 0 h 13716000"/>
              <a:gd name="connsiteX2" fmla="*/ 18571335 w 18571335"/>
              <a:gd name="connsiteY2" fmla="*/ 13716000 h 13716000"/>
              <a:gd name="connsiteX3" fmla="*/ 3965 w 18571335"/>
              <a:gd name="connsiteY3" fmla="*/ 13716000 h 13716000"/>
              <a:gd name="connsiteX4" fmla="*/ 0 w 18571335"/>
              <a:gd name="connsiteY4" fmla="*/ 3770243 h 13716000"/>
              <a:gd name="connsiteX5" fmla="*/ 3965 w 18571335"/>
              <a:gd name="connsiteY5" fmla="*/ 0 h 13716000"/>
              <a:gd name="connsiteX0" fmla="*/ 1378748 w 19946118"/>
              <a:gd name="connsiteY0" fmla="*/ 0 h 13716000"/>
              <a:gd name="connsiteX1" fmla="*/ 19946118 w 19946118"/>
              <a:gd name="connsiteY1" fmla="*/ 0 h 13716000"/>
              <a:gd name="connsiteX2" fmla="*/ 19946118 w 19946118"/>
              <a:gd name="connsiteY2" fmla="*/ 13716000 h 13716000"/>
              <a:gd name="connsiteX3" fmla="*/ 1378748 w 19946118"/>
              <a:gd name="connsiteY3" fmla="*/ 13716000 h 13716000"/>
              <a:gd name="connsiteX4" fmla="*/ 1368158 w 19946118"/>
              <a:gd name="connsiteY4" fmla="*/ 3969026 h 13716000"/>
              <a:gd name="connsiteX5" fmla="*/ 1374783 w 19946118"/>
              <a:gd name="connsiteY5" fmla="*/ 3770243 h 13716000"/>
              <a:gd name="connsiteX6" fmla="*/ 1378748 w 19946118"/>
              <a:gd name="connsiteY6" fmla="*/ 0 h 13716000"/>
              <a:gd name="connsiteX0" fmla="*/ 1412202 w 19979572"/>
              <a:gd name="connsiteY0" fmla="*/ 0 h 13716000"/>
              <a:gd name="connsiteX1" fmla="*/ 19979572 w 19979572"/>
              <a:gd name="connsiteY1" fmla="*/ 0 h 13716000"/>
              <a:gd name="connsiteX2" fmla="*/ 19979572 w 19979572"/>
              <a:gd name="connsiteY2" fmla="*/ 13716000 h 13716000"/>
              <a:gd name="connsiteX3" fmla="*/ 1412202 w 19979572"/>
              <a:gd name="connsiteY3" fmla="*/ 13716000 h 13716000"/>
              <a:gd name="connsiteX4" fmla="*/ 1302221 w 19979572"/>
              <a:gd name="connsiteY4" fmla="*/ 4625009 h 13716000"/>
              <a:gd name="connsiteX5" fmla="*/ 1401612 w 19979572"/>
              <a:gd name="connsiteY5" fmla="*/ 3969026 h 13716000"/>
              <a:gd name="connsiteX6" fmla="*/ 1408237 w 19979572"/>
              <a:gd name="connsiteY6" fmla="*/ 3770243 h 13716000"/>
              <a:gd name="connsiteX7" fmla="*/ 1412202 w 19979572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888853 w 19466813"/>
              <a:gd name="connsiteY5" fmla="*/ 396902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029079 w 19466813"/>
              <a:gd name="connsiteY5" fmla="*/ 3525078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65392 w 19466813"/>
              <a:gd name="connsiteY5" fmla="*/ 5214730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3247740 w 19466813"/>
              <a:gd name="connsiteY5" fmla="*/ 293540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58714 w 19494013"/>
              <a:gd name="connsiteY5" fmla="*/ 374378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5219 w 19492589"/>
              <a:gd name="connsiteY0" fmla="*/ 47 h 13716047"/>
              <a:gd name="connsiteX1" fmla="*/ 19492589 w 19492589"/>
              <a:gd name="connsiteY1" fmla="*/ 47 h 13716047"/>
              <a:gd name="connsiteX2" fmla="*/ 19492589 w 19492589"/>
              <a:gd name="connsiteY2" fmla="*/ 13716047 h 13716047"/>
              <a:gd name="connsiteX3" fmla="*/ 925219 w 19492589"/>
              <a:gd name="connsiteY3" fmla="*/ 13716047 h 13716047"/>
              <a:gd name="connsiteX4" fmla="*/ 3538560 w 19492589"/>
              <a:gd name="connsiteY4" fmla="*/ 4744325 h 13716047"/>
              <a:gd name="connsiteX5" fmla="*/ 2663916 w 19492589"/>
              <a:gd name="connsiteY5" fmla="*/ 3776916 h 13716047"/>
              <a:gd name="connsiteX6" fmla="*/ 1683254 w 19492589"/>
              <a:gd name="connsiteY6" fmla="*/ 3776916 h 13716047"/>
              <a:gd name="connsiteX7" fmla="*/ 925219 w 19492589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82543 w 19491878"/>
              <a:gd name="connsiteY6" fmla="*/ 3776916 h 13716047"/>
              <a:gd name="connsiteX7" fmla="*/ 924508 w 19491878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95795 w 19491878"/>
              <a:gd name="connsiteY6" fmla="*/ 3783543 h 13716047"/>
              <a:gd name="connsiteX7" fmla="*/ 924508 w 19491878"/>
              <a:gd name="connsiteY7" fmla="*/ 47 h 13716047"/>
              <a:gd name="connsiteX0" fmla="*/ 1403466 w 19970836"/>
              <a:gd name="connsiteY0" fmla="*/ 47 h 13716047"/>
              <a:gd name="connsiteX1" fmla="*/ 19970836 w 19970836"/>
              <a:gd name="connsiteY1" fmla="*/ 47 h 13716047"/>
              <a:gd name="connsiteX2" fmla="*/ 19970836 w 19970836"/>
              <a:gd name="connsiteY2" fmla="*/ 13716047 h 13716047"/>
              <a:gd name="connsiteX3" fmla="*/ 1403466 w 19970836"/>
              <a:gd name="connsiteY3" fmla="*/ 13716047 h 13716047"/>
              <a:gd name="connsiteX4" fmla="*/ 1611535 w 19970836"/>
              <a:gd name="connsiteY4" fmla="*/ 8812744 h 13716047"/>
              <a:gd name="connsiteX5" fmla="*/ 4016807 w 19970836"/>
              <a:gd name="connsiteY5" fmla="*/ 4744325 h 13716047"/>
              <a:gd name="connsiteX6" fmla="*/ 3142163 w 19970836"/>
              <a:gd name="connsiteY6" fmla="*/ 3776916 h 13716047"/>
              <a:gd name="connsiteX7" fmla="*/ 2174753 w 19970836"/>
              <a:gd name="connsiteY7" fmla="*/ 3783543 h 13716047"/>
              <a:gd name="connsiteX8" fmla="*/ 1403466 w 19970836"/>
              <a:gd name="connsiteY8" fmla="*/ 47 h 13716047"/>
              <a:gd name="connsiteX0" fmla="*/ 896251 w 19463621"/>
              <a:gd name="connsiteY0" fmla="*/ 47 h 13716047"/>
              <a:gd name="connsiteX1" fmla="*/ 19463621 w 19463621"/>
              <a:gd name="connsiteY1" fmla="*/ 47 h 13716047"/>
              <a:gd name="connsiteX2" fmla="*/ 19463621 w 19463621"/>
              <a:gd name="connsiteY2" fmla="*/ 13716047 h 13716047"/>
              <a:gd name="connsiteX3" fmla="*/ 896251 w 19463621"/>
              <a:gd name="connsiteY3" fmla="*/ 13716047 h 13716047"/>
              <a:gd name="connsiteX4" fmla="*/ 3993294 w 19463621"/>
              <a:gd name="connsiteY4" fmla="*/ 9276570 h 13716047"/>
              <a:gd name="connsiteX5" fmla="*/ 3509592 w 19463621"/>
              <a:gd name="connsiteY5" fmla="*/ 4744325 h 13716047"/>
              <a:gd name="connsiteX6" fmla="*/ 2634948 w 19463621"/>
              <a:gd name="connsiteY6" fmla="*/ 3776916 h 13716047"/>
              <a:gd name="connsiteX7" fmla="*/ 1667538 w 19463621"/>
              <a:gd name="connsiteY7" fmla="*/ 3783543 h 13716047"/>
              <a:gd name="connsiteX8" fmla="*/ 896251 w 19463621"/>
              <a:gd name="connsiteY8" fmla="*/ 47 h 13716047"/>
              <a:gd name="connsiteX0" fmla="*/ 955310 w 19522680"/>
              <a:gd name="connsiteY0" fmla="*/ 47 h 13716047"/>
              <a:gd name="connsiteX1" fmla="*/ 19522680 w 19522680"/>
              <a:gd name="connsiteY1" fmla="*/ 47 h 13716047"/>
              <a:gd name="connsiteX2" fmla="*/ 19522680 w 19522680"/>
              <a:gd name="connsiteY2" fmla="*/ 13716047 h 13716047"/>
              <a:gd name="connsiteX3" fmla="*/ 955310 w 19522680"/>
              <a:gd name="connsiteY3" fmla="*/ 13716047 h 13716047"/>
              <a:gd name="connsiteX4" fmla="*/ 3562023 w 19522680"/>
              <a:gd name="connsiteY4" fmla="*/ 9541614 h 13716047"/>
              <a:gd name="connsiteX5" fmla="*/ 3568651 w 19522680"/>
              <a:gd name="connsiteY5" fmla="*/ 4744325 h 13716047"/>
              <a:gd name="connsiteX6" fmla="*/ 2694007 w 19522680"/>
              <a:gd name="connsiteY6" fmla="*/ 3776916 h 13716047"/>
              <a:gd name="connsiteX7" fmla="*/ 1726597 w 19522680"/>
              <a:gd name="connsiteY7" fmla="*/ 3783543 h 13716047"/>
              <a:gd name="connsiteX8" fmla="*/ 955310 w 19522680"/>
              <a:gd name="connsiteY8" fmla="*/ 47 h 13716047"/>
              <a:gd name="connsiteX0" fmla="*/ 898893 w 19466263"/>
              <a:gd name="connsiteY0" fmla="*/ 47 h 13716047"/>
              <a:gd name="connsiteX1" fmla="*/ 19466263 w 19466263"/>
              <a:gd name="connsiteY1" fmla="*/ 47 h 13716047"/>
              <a:gd name="connsiteX2" fmla="*/ 19466263 w 19466263"/>
              <a:gd name="connsiteY2" fmla="*/ 13716047 h 13716047"/>
              <a:gd name="connsiteX3" fmla="*/ 898893 w 19466263"/>
              <a:gd name="connsiteY3" fmla="*/ 13716047 h 13716047"/>
              <a:gd name="connsiteX4" fmla="*/ 2975519 w 19466263"/>
              <a:gd name="connsiteY4" fmla="*/ 10283735 h 13716047"/>
              <a:gd name="connsiteX5" fmla="*/ 3505606 w 19466263"/>
              <a:gd name="connsiteY5" fmla="*/ 9541614 h 13716047"/>
              <a:gd name="connsiteX6" fmla="*/ 3512234 w 19466263"/>
              <a:gd name="connsiteY6" fmla="*/ 4744325 h 13716047"/>
              <a:gd name="connsiteX7" fmla="*/ 2637590 w 19466263"/>
              <a:gd name="connsiteY7" fmla="*/ 3776916 h 13716047"/>
              <a:gd name="connsiteX8" fmla="*/ 1670180 w 19466263"/>
              <a:gd name="connsiteY8" fmla="*/ 3783543 h 13716047"/>
              <a:gd name="connsiteX9" fmla="*/ 898893 w 19466263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6357 w 19457489"/>
              <a:gd name="connsiteY5" fmla="*/ 94812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98432 w 19457489"/>
              <a:gd name="connsiteY5" fmla="*/ 944636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000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3175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74018 h 13716047"/>
              <a:gd name="connsiteX9" fmla="*/ 890119 w 19457489"/>
              <a:gd name="connsiteY9" fmla="*/ 47 h 13716047"/>
              <a:gd name="connsiteX0" fmla="*/ 890119 w 19457489"/>
              <a:gd name="connsiteY0" fmla="*/ 47 h 13716048"/>
              <a:gd name="connsiteX1" fmla="*/ 19457489 w 19457489"/>
              <a:gd name="connsiteY1" fmla="*/ 47 h 13716048"/>
              <a:gd name="connsiteX2" fmla="*/ 19457489 w 19457489"/>
              <a:gd name="connsiteY2" fmla="*/ 13716047 h 13716048"/>
              <a:gd name="connsiteX3" fmla="*/ 3736061 w 19457489"/>
              <a:gd name="connsiteY3" fmla="*/ 13716048 h 13716048"/>
              <a:gd name="connsiteX4" fmla="*/ 890119 w 19457489"/>
              <a:gd name="connsiteY4" fmla="*/ 13716047 h 13716048"/>
              <a:gd name="connsiteX5" fmla="*/ 3029831 w 19457489"/>
              <a:gd name="connsiteY5" fmla="*/ 10307340 h 13716048"/>
              <a:gd name="connsiteX6" fmla="*/ 3503182 w 19457489"/>
              <a:gd name="connsiteY6" fmla="*/ 9506689 h 13716048"/>
              <a:gd name="connsiteX7" fmla="*/ 3503460 w 19457489"/>
              <a:gd name="connsiteY7" fmla="*/ 4744325 h 13716048"/>
              <a:gd name="connsiteX8" fmla="*/ 2628816 w 19457489"/>
              <a:gd name="connsiteY8" fmla="*/ 3776916 h 13716048"/>
              <a:gd name="connsiteX9" fmla="*/ 1677281 w 19457489"/>
              <a:gd name="connsiteY9" fmla="*/ 3774018 h 13716048"/>
              <a:gd name="connsiteX10" fmla="*/ 890119 w 19457489"/>
              <a:gd name="connsiteY10" fmla="*/ 47 h 13716048"/>
              <a:gd name="connsiteX0" fmla="*/ 0 w 18567370"/>
              <a:gd name="connsiteY0" fmla="*/ 47 h 13716048"/>
              <a:gd name="connsiteX1" fmla="*/ 18567370 w 18567370"/>
              <a:gd name="connsiteY1" fmla="*/ 47 h 13716048"/>
              <a:gd name="connsiteX2" fmla="*/ 18567370 w 18567370"/>
              <a:gd name="connsiteY2" fmla="*/ 13716047 h 13716048"/>
              <a:gd name="connsiteX3" fmla="*/ 2845942 w 18567370"/>
              <a:gd name="connsiteY3" fmla="*/ 13716048 h 13716048"/>
              <a:gd name="connsiteX4" fmla="*/ 2139712 w 18567370"/>
              <a:gd name="connsiteY4" fmla="*/ 10307340 h 13716048"/>
              <a:gd name="connsiteX5" fmla="*/ 2613063 w 18567370"/>
              <a:gd name="connsiteY5" fmla="*/ 9506689 h 13716048"/>
              <a:gd name="connsiteX6" fmla="*/ 2613341 w 18567370"/>
              <a:gd name="connsiteY6" fmla="*/ 4744325 h 13716048"/>
              <a:gd name="connsiteX7" fmla="*/ 1738697 w 18567370"/>
              <a:gd name="connsiteY7" fmla="*/ 3776916 h 13716048"/>
              <a:gd name="connsiteX8" fmla="*/ 787162 w 18567370"/>
              <a:gd name="connsiteY8" fmla="*/ 3774018 h 13716048"/>
              <a:gd name="connsiteX9" fmla="*/ 0 w 18567370"/>
              <a:gd name="connsiteY9" fmla="*/ 47 h 1371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67370" h="13716048">
                <a:moveTo>
                  <a:pt x="0" y="47"/>
                </a:moveTo>
                <a:lnTo>
                  <a:pt x="18567370" y="47"/>
                </a:lnTo>
                <a:lnTo>
                  <a:pt x="18567370" y="13716047"/>
                </a:lnTo>
                <a:lnTo>
                  <a:pt x="2845942" y="13716048"/>
                </a:lnTo>
                <a:lnTo>
                  <a:pt x="2139712" y="10307340"/>
                </a:lnTo>
                <a:cubicBezTo>
                  <a:pt x="2259839" y="10230726"/>
                  <a:pt x="2609336" y="10039399"/>
                  <a:pt x="2613063" y="9506689"/>
                </a:cubicBezTo>
                <a:cubicBezTo>
                  <a:pt x="2616791" y="9513729"/>
                  <a:pt x="2619369" y="4746787"/>
                  <a:pt x="2613341" y="4744325"/>
                </a:cubicBezTo>
                <a:cubicBezTo>
                  <a:pt x="2610488" y="4052888"/>
                  <a:pt x="2105341" y="3793482"/>
                  <a:pt x="1738697" y="3776916"/>
                </a:cubicBezTo>
                <a:cubicBezTo>
                  <a:pt x="1743114" y="3773603"/>
                  <a:pt x="934346" y="3775260"/>
                  <a:pt x="787162" y="3774018"/>
                </a:cubicBezTo>
                <a:cubicBezTo>
                  <a:pt x="781858" y="3756348"/>
                  <a:pt x="11930" y="-15414"/>
                  <a:pt x="0" y="47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409BF05-C853-D74E-B10C-1589EFD3F2EB}"/>
              </a:ext>
            </a:extLst>
          </p:cNvPr>
          <p:cNvSpPr/>
          <p:nvPr/>
        </p:nvSpPr>
        <p:spPr>
          <a:xfrm>
            <a:off x="1287624" y="4142792"/>
            <a:ext cx="1530221" cy="1231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/>
              <a:t>v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5D274AE-3DAD-234E-9B0D-7C17720184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386" y="3744530"/>
            <a:ext cx="7610041" cy="6579091"/>
          </a:xfrm>
          <a:prstGeom prst="rect">
            <a:avLst/>
          </a:prstGeom>
          <a:noFill/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49" y="4379039"/>
            <a:ext cx="6478555" cy="5399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FFE6F6-3917-484D-A06E-10B17C930C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8386" y="1187972"/>
            <a:ext cx="1765917" cy="136858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DF9E6CC-CEC9-6D4D-85E2-28A5368AA51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386" y="11833279"/>
            <a:ext cx="4680927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503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E12A47A-8D8F-E346-A131-4B1E71FAE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"/>
            <a:ext cx="8915398" cy="13715997"/>
          </a:xfrm>
          <a:prstGeom prst="rect">
            <a:avLst/>
          </a:prstGeom>
        </p:spPr>
      </p:pic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59AF52FF-3F76-574A-B8BC-709BFEBCB6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46818" y="-47"/>
            <a:ext cx="18567370" cy="13716048"/>
          </a:xfrm>
          <a:custGeom>
            <a:avLst/>
            <a:gdLst>
              <a:gd name="connsiteX0" fmla="*/ 0 w 18567370"/>
              <a:gd name="connsiteY0" fmla="*/ 0 h 13716000"/>
              <a:gd name="connsiteX1" fmla="*/ 18567370 w 18567370"/>
              <a:gd name="connsiteY1" fmla="*/ 0 h 13716000"/>
              <a:gd name="connsiteX2" fmla="*/ 18567370 w 18567370"/>
              <a:gd name="connsiteY2" fmla="*/ 13716000 h 13716000"/>
              <a:gd name="connsiteX3" fmla="*/ 0 w 18567370"/>
              <a:gd name="connsiteY3" fmla="*/ 13716000 h 13716000"/>
              <a:gd name="connsiteX4" fmla="*/ 0 w 18567370"/>
              <a:gd name="connsiteY4" fmla="*/ 0 h 13716000"/>
              <a:gd name="connsiteX0" fmla="*/ 3965 w 18571335"/>
              <a:gd name="connsiteY0" fmla="*/ 0 h 13716000"/>
              <a:gd name="connsiteX1" fmla="*/ 18571335 w 18571335"/>
              <a:gd name="connsiteY1" fmla="*/ 0 h 13716000"/>
              <a:gd name="connsiteX2" fmla="*/ 18571335 w 18571335"/>
              <a:gd name="connsiteY2" fmla="*/ 13716000 h 13716000"/>
              <a:gd name="connsiteX3" fmla="*/ 3965 w 18571335"/>
              <a:gd name="connsiteY3" fmla="*/ 13716000 h 13716000"/>
              <a:gd name="connsiteX4" fmla="*/ 0 w 18571335"/>
              <a:gd name="connsiteY4" fmla="*/ 3770243 h 13716000"/>
              <a:gd name="connsiteX5" fmla="*/ 3965 w 18571335"/>
              <a:gd name="connsiteY5" fmla="*/ 0 h 13716000"/>
              <a:gd name="connsiteX0" fmla="*/ 1378748 w 19946118"/>
              <a:gd name="connsiteY0" fmla="*/ 0 h 13716000"/>
              <a:gd name="connsiteX1" fmla="*/ 19946118 w 19946118"/>
              <a:gd name="connsiteY1" fmla="*/ 0 h 13716000"/>
              <a:gd name="connsiteX2" fmla="*/ 19946118 w 19946118"/>
              <a:gd name="connsiteY2" fmla="*/ 13716000 h 13716000"/>
              <a:gd name="connsiteX3" fmla="*/ 1378748 w 19946118"/>
              <a:gd name="connsiteY3" fmla="*/ 13716000 h 13716000"/>
              <a:gd name="connsiteX4" fmla="*/ 1368158 w 19946118"/>
              <a:gd name="connsiteY4" fmla="*/ 3969026 h 13716000"/>
              <a:gd name="connsiteX5" fmla="*/ 1374783 w 19946118"/>
              <a:gd name="connsiteY5" fmla="*/ 3770243 h 13716000"/>
              <a:gd name="connsiteX6" fmla="*/ 1378748 w 19946118"/>
              <a:gd name="connsiteY6" fmla="*/ 0 h 13716000"/>
              <a:gd name="connsiteX0" fmla="*/ 1412202 w 19979572"/>
              <a:gd name="connsiteY0" fmla="*/ 0 h 13716000"/>
              <a:gd name="connsiteX1" fmla="*/ 19979572 w 19979572"/>
              <a:gd name="connsiteY1" fmla="*/ 0 h 13716000"/>
              <a:gd name="connsiteX2" fmla="*/ 19979572 w 19979572"/>
              <a:gd name="connsiteY2" fmla="*/ 13716000 h 13716000"/>
              <a:gd name="connsiteX3" fmla="*/ 1412202 w 19979572"/>
              <a:gd name="connsiteY3" fmla="*/ 13716000 h 13716000"/>
              <a:gd name="connsiteX4" fmla="*/ 1302221 w 19979572"/>
              <a:gd name="connsiteY4" fmla="*/ 4625009 h 13716000"/>
              <a:gd name="connsiteX5" fmla="*/ 1401612 w 19979572"/>
              <a:gd name="connsiteY5" fmla="*/ 3969026 h 13716000"/>
              <a:gd name="connsiteX6" fmla="*/ 1408237 w 19979572"/>
              <a:gd name="connsiteY6" fmla="*/ 3770243 h 13716000"/>
              <a:gd name="connsiteX7" fmla="*/ 1412202 w 19979572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888853 w 19466813"/>
              <a:gd name="connsiteY5" fmla="*/ 396902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029079 w 19466813"/>
              <a:gd name="connsiteY5" fmla="*/ 3525078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65392 w 19466813"/>
              <a:gd name="connsiteY5" fmla="*/ 5214730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3247740 w 19466813"/>
              <a:gd name="connsiteY5" fmla="*/ 293540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58714 w 19494013"/>
              <a:gd name="connsiteY5" fmla="*/ 374378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5219 w 19492589"/>
              <a:gd name="connsiteY0" fmla="*/ 47 h 13716047"/>
              <a:gd name="connsiteX1" fmla="*/ 19492589 w 19492589"/>
              <a:gd name="connsiteY1" fmla="*/ 47 h 13716047"/>
              <a:gd name="connsiteX2" fmla="*/ 19492589 w 19492589"/>
              <a:gd name="connsiteY2" fmla="*/ 13716047 h 13716047"/>
              <a:gd name="connsiteX3" fmla="*/ 925219 w 19492589"/>
              <a:gd name="connsiteY3" fmla="*/ 13716047 h 13716047"/>
              <a:gd name="connsiteX4" fmla="*/ 3538560 w 19492589"/>
              <a:gd name="connsiteY4" fmla="*/ 4744325 h 13716047"/>
              <a:gd name="connsiteX5" fmla="*/ 2663916 w 19492589"/>
              <a:gd name="connsiteY5" fmla="*/ 3776916 h 13716047"/>
              <a:gd name="connsiteX6" fmla="*/ 1683254 w 19492589"/>
              <a:gd name="connsiteY6" fmla="*/ 3776916 h 13716047"/>
              <a:gd name="connsiteX7" fmla="*/ 925219 w 19492589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82543 w 19491878"/>
              <a:gd name="connsiteY6" fmla="*/ 3776916 h 13716047"/>
              <a:gd name="connsiteX7" fmla="*/ 924508 w 19491878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95795 w 19491878"/>
              <a:gd name="connsiteY6" fmla="*/ 3783543 h 13716047"/>
              <a:gd name="connsiteX7" fmla="*/ 924508 w 19491878"/>
              <a:gd name="connsiteY7" fmla="*/ 47 h 13716047"/>
              <a:gd name="connsiteX0" fmla="*/ 1403466 w 19970836"/>
              <a:gd name="connsiteY0" fmla="*/ 47 h 13716047"/>
              <a:gd name="connsiteX1" fmla="*/ 19970836 w 19970836"/>
              <a:gd name="connsiteY1" fmla="*/ 47 h 13716047"/>
              <a:gd name="connsiteX2" fmla="*/ 19970836 w 19970836"/>
              <a:gd name="connsiteY2" fmla="*/ 13716047 h 13716047"/>
              <a:gd name="connsiteX3" fmla="*/ 1403466 w 19970836"/>
              <a:gd name="connsiteY3" fmla="*/ 13716047 h 13716047"/>
              <a:gd name="connsiteX4" fmla="*/ 1611535 w 19970836"/>
              <a:gd name="connsiteY4" fmla="*/ 8812744 h 13716047"/>
              <a:gd name="connsiteX5" fmla="*/ 4016807 w 19970836"/>
              <a:gd name="connsiteY5" fmla="*/ 4744325 h 13716047"/>
              <a:gd name="connsiteX6" fmla="*/ 3142163 w 19970836"/>
              <a:gd name="connsiteY6" fmla="*/ 3776916 h 13716047"/>
              <a:gd name="connsiteX7" fmla="*/ 2174753 w 19970836"/>
              <a:gd name="connsiteY7" fmla="*/ 3783543 h 13716047"/>
              <a:gd name="connsiteX8" fmla="*/ 1403466 w 19970836"/>
              <a:gd name="connsiteY8" fmla="*/ 47 h 13716047"/>
              <a:gd name="connsiteX0" fmla="*/ 896251 w 19463621"/>
              <a:gd name="connsiteY0" fmla="*/ 47 h 13716047"/>
              <a:gd name="connsiteX1" fmla="*/ 19463621 w 19463621"/>
              <a:gd name="connsiteY1" fmla="*/ 47 h 13716047"/>
              <a:gd name="connsiteX2" fmla="*/ 19463621 w 19463621"/>
              <a:gd name="connsiteY2" fmla="*/ 13716047 h 13716047"/>
              <a:gd name="connsiteX3" fmla="*/ 896251 w 19463621"/>
              <a:gd name="connsiteY3" fmla="*/ 13716047 h 13716047"/>
              <a:gd name="connsiteX4" fmla="*/ 3993294 w 19463621"/>
              <a:gd name="connsiteY4" fmla="*/ 9276570 h 13716047"/>
              <a:gd name="connsiteX5" fmla="*/ 3509592 w 19463621"/>
              <a:gd name="connsiteY5" fmla="*/ 4744325 h 13716047"/>
              <a:gd name="connsiteX6" fmla="*/ 2634948 w 19463621"/>
              <a:gd name="connsiteY6" fmla="*/ 3776916 h 13716047"/>
              <a:gd name="connsiteX7" fmla="*/ 1667538 w 19463621"/>
              <a:gd name="connsiteY7" fmla="*/ 3783543 h 13716047"/>
              <a:gd name="connsiteX8" fmla="*/ 896251 w 19463621"/>
              <a:gd name="connsiteY8" fmla="*/ 47 h 13716047"/>
              <a:gd name="connsiteX0" fmla="*/ 955310 w 19522680"/>
              <a:gd name="connsiteY0" fmla="*/ 47 h 13716047"/>
              <a:gd name="connsiteX1" fmla="*/ 19522680 w 19522680"/>
              <a:gd name="connsiteY1" fmla="*/ 47 h 13716047"/>
              <a:gd name="connsiteX2" fmla="*/ 19522680 w 19522680"/>
              <a:gd name="connsiteY2" fmla="*/ 13716047 h 13716047"/>
              <a:gd name="connsiteX3" fmla="*/ 955310 w 19522680"/>
              <a:gd name="connsiteY3" fmla="*/ 13716047 h 13716047"/>
              <a:gd name="connsiteX4" fmla="*/ 3562023 w 19522680"/>
              <a:gd name="connsiteY4" fmla="*/ 9541614 h 13716047"/>
              <a:gd name="connsiteX5" fmla="*/ 3568651 w 19522680"/>
              <a:gd name="connsiteY5" fmla="*/ 4744325 h 13716047"/>
              <a:gd name="connsiteX6" fmla="*/ 2694007 w 19522680"/>
              <a:gd name="connsiteY6" fmla="*/ 3776916 h 13716047"/>
              <a:gd name="connsiteX7" fmla="*/ 1726597 w 19522680"/>
              <a:gd name="connsiteY7" fmla="*/ 3783543 h 13716047"/>
              <a:gd name="connsiteX8" fmla="*/ 955310 w 19522680"/>
              <a:gd name="connsiteY8" fmla="*/ 47 h 13716047"/>
              <a:gd name="connsiteX0" fmla="*/ 898893 w 19466263"/>
              <a:gd name="connsiteY0" fmla="*/ 47 h 13716047"/>
              <a:gd name="connsiteX1" fmla="*/ 19466263 w 19466263"/>
              <a:gd name="connsiteY1" fmla="*/ 47 h 13716047"/>
              <a:gd name="connsiteX2" fmla="*/ 19466263 w 19466263"/>
              <a:gd name="connsiteY2" fmla="*/ 13716047 h 13716047"/>
              <a:gd name="connsiteX3" fmla="*/ 898893 w 19466263"/>
              <a:gd name="connsiteY3" fmla="*/ 13716047 h 13716047"/>
              <a:gd name="connsiteX4" fmla="*/ 2975519 w 19466263"/>
              <a:gd name="connsiteY4" fmla="*/ 10283735 h 13716047"/>
              <a:gd name="connsiteX5" fmla="*/ 3505606 w 19466263"/>
              <a:gd name="connsiteY5" fmla="*/ 9541614 h 13716047"/>
              <a:gd name="connsiteX6" fmla="*/ 3512234 w 19466263"/>
              <a:gd name="connsiteY6" fmla="*/ 4744325 h 13716047"/>
              <a:gd name="connsiteX7" fmla="*/ 2637590 w 19466263"/>
              <a:gd name="connsiteY7" fmla="*/ 3776916 h 13716047"/>
              <a:gd name="connsiteX8" fmla="*/ 1670180 w 19466263"/>
              <a:gd name="connsiteY8" fmla="*/ 3783543 h 13716047"/>
              <a:gd name="connsiteX9" fmla="*/ 898893 w 19466263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6357 w 19457489"/>
              <a:gd name="connsiteY5" fmla="*/ 94812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98432 w 19457489"/>
              <a:gd name="connsiteY5" fmla="*/ 944636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000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3175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74018 h 13716047"/>
              <a:gd name="connsiteX9" fmla="*/ 890119 w 19457489"/>
              <a:gd name="connsiteY9" fmla="*/ 47 h 13716047"/>
              <a:gd name="connsiteX0" fmla="*/ 890119 w 19457489"/>
              <a:gd name="connsiteY0" fmla="*/ 47 h 13716048"/>
              <a:gd name="connsiteX1" fmla="*/ 19457489 w 19457489"/>
              <a:gd name="connsiteY1" fmla="*/ 47 h 13716048"/>
              <a:gd name="connsiteX2" fmla="*/ 19457489 w 19457489"/>
              <a:gd name="connsiteY2" fmla="*/ 13716047 h 13716048"/>
              <a:gd name="connsiteX3" fmla="*/ 3736061 w 19457489"/>
              <a:gd name="connsiteY3" fmla="*/ 13716048 h 13716048"/>
              <a:gd name="connsiteX4" fmla="*/ 890119 w 19457489"/>
              <a:gd name="connsiteY4" fmla="*/ 13716047 h 13716048"/>
              <a:gd name="connsiteX5" fmla="*/ 3029831 w 19457489"/>
              <a:gd name="connsiteY5" fmla="*/ 10307340 h 13716048"/>
              <a:gd name="connsiteX6" fmla="*/ 3503182 w 19457489"/>
              <a:gd name="connsiteY6" fmla="*/ 9506689 h 13716048"/>
              <a:gd name="connsiteX7" fmla="*/ 3503460 w 19457489"/>
              <a:gd name="connsiteY7" fmla="*/ 4744325 h 13716048"/>
              <a:gd name="connsiteX8" fmla="*/ 2628816 w 19457489"/>
              <a:gd name="connsiteY8" fmla="*/ 3776916 h 13716048"/>
              <a:gd name="connsiteX9" fmla="*/ 1677281 w 19457489"/>
              <a:gd name="connsiteY9" fmla="*/ 3774018 h 13716048"/>
              <a:gd name="connsiteX10" fmla="*/ 890119 w 19457489"/>
              <a:gd name="connsiteY10" fmla="*/ 47 h 13716048"/>
              <a:gd name="connsiteX0" fmla="*/ 0 w 18567370"/>
              <a:gd name="connsiteY0" fmla="*/ 47 h 13716048"/>
              <a:gd name="connsiteX1" fmla="*/ 18567370 w 18567370"/>
              <a:gd name="connsiteY1" fmla="*/ 47 h 13716048"/>
              <a:gd name="connsiteX2" fmla="*/ 18567370 w 18567370"/>
              <a:gd name="connsiteY2" fmla="*/ 13716047 h 13716048"/>
              <a:gd name="connsiteX3" fmla="*/ 2845942 w 18567370"/>
              <a:gd name="connsiteY3" fmla="*/ 13716048 h 13716048"/>
              <a:gd name="connsiteX4" fmla="*/ 2139712 w 18567370"/>
              <a:gd name="connsiteY4" fmla="*/ 10307340 h 13716048"/>
              <a:gd name="connsiteX5" fmla="*/ 2613063 w 18567370"/>
              <a:gd name="connsiteY5" fmla="*/ 9506689 h 13716048"/>
              <a:gd name="connsiteX6" fmla="*/ 2613341 w 18567370"/>
              <a:gd name="connsiteY6" fmla="*/ 4744325 h 13716048"/>
              <a:gd name="connsiteX7" fmla="*/ 1738697 w 18567370"/>
              <a:gd name="connsiteY7" fmla="*/ 3776916 h 13716048"/>
              <a:gd name="connsiteX8" fmla="*/ 787162 w 18567370"/>
              <a:gd name="connsiteY8" fmla="*/ 3774018 h 13716048"/>
              <a:gd name="connsiteX9" fmla="*/ 0 w 18567370"/>
              <a:gd name="connsiteY9" fmla="*/ 47 h 1371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67370" h="13716048">
                <a:moveTo>
                  <a:pt x="0" y="47"/>
                </a:moveTo>
                <a:lnTo>
                  <a:pt x="18567370" y="47"/>
                </a:lnTo>
                <a:lnTo>
                  <a:pt x="18567370" y="13716047"/>
                </a:lnTo>
                <a:lnTo>
                  <a:pt x="2845942" y="13716048"/>
                </a:lnTo>
                <a:lnTo>
                  <a:pt x="2139712" y="10307340"/>
                </a:lnTo>
                <a:cubicBezTo>
                  <a:pt x="2259839" y="10230726"/>
                  <a:pt x="2609336" y="10039399"/>
                  <a:pt x="2613063" y="9506689"/>
                </a:cubicBezTo>
                <a:cubicBezTo>
                  <a:pt x="2616791" y="9513729"/>
                  <a:pt x="2619369" y="4746787"/>
                  <a:pt x="2613341" y="4744325"/>
                </a:cubicBezTo>
                <a:cubicBezTo>
                  <a:pt x="2610488" y="4052888"/>
                  <a:pt x="2105341" y="3793482"/>
                  <a:pt x="1738697" y="3776916"/>
                </a:cubicBezTo>
                <a:cubicBezTo>
                  <a:pt x="1743114" y="3773603"/>
                  <a:pt x="934346" y="3775260"/>
                  <a:pt x="787162" y="3774018"/>
                </a:cubicBezTo>
                <a:cubicBezTo>
                  <a:pt x="781858" y="3756348"/>
                  <a:pt x="11930" y="-15414"/>
                  <a:pt x="0" y="47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409BF05-C853-D74E-B10C-1589EFD3F2EB}"/>
              </a:ext>
            </a:extLst>
          </p:cNvPr>
          <p:cNvSpPr/>
          <p:nvPr/>
        </p:nvSpPr>
        <p:spPr>
          <a:xfrm>
            <a:off x="1287624" y="4142792"/>
            <a:ext cx="1530221" cy="12316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49" y="4379039"/>
            <a:ext cx="6478555" cy="5399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0618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4">
            <a:extLst>
              <a:ext uri="{FF2B5EF4-FFF2-40B4-BE49-F238E27FC236}">
                <a16:creationId xmlns:a16="http://schemas.microsoft.com/office/drawing/2014/main" id="{00E38A07-0EC5-5048-B942-579B2D2F2239}"/>
              </a:ext>
            </a:extLst>
          </p:cNvPr>
          <p:cNvSpPr/>
          <p:nvPr/>
        </p:nvSpPr>
        <p:spPr>
          <a:xfrm>
            <a:off x="-39682" y="-12032"/>
            <a:ext cx="8955080" cy="13813589"/>
          </a:xfrm>
          <a:custGeom>
            <a:avLst/>
            <a:gdLst>
              <a:gd name="connsiteX0" fmla="*/ 0 w 6039852"/>
              <a:gd name="connsiteY0" fmla="*/ 0 h 13716000"/>
              <a:gd name="connsiteX1" fmla="*/ 6039852 w 6039852"/>
              <a:gd name="connsiteY1" fmla="*/ 0 h 13716000"/>
              <a:gd name="connsiteX2" fmla="*/ 6039852 w 6039852"/>
              <a:gd name="connsiteY2" fmla="*/ 13716000 h 13716000"/>
              <a:gd name="connsiteX3" fmla="*/ 0 w 6039852"/>
              <a:gd name="connsiteY3" fmla="*/ 13716000 h 13716000"/>
              <a:gd name="connsiteX4" fmla="*/ 0 w 6039852"/>
              <a:gd name="connsiteY4" fmla="*/ 0 h 13716000"/>
              <a:gd name="connsiteX0" fmla="*/ 0 w 8927431"/>
              <a:gd name="connsiteY0" fmla="*/ 0 h 13740063"/>
              <a:gd name="connsiteX1" fmla="*/ 6039852 w 8927431"/>
              <a:gd name="connsiteY1" fmla="*/ 0 h 13740063"/>
              <a:gd name="connsiteX2" fmla="*/ 8927431 w 8927431"/>
              <a:gd name="connsiteY2" fmla="*/ 13740063 h 13740063"/>
              <a:gd name="connsiteX3" fmla="*/ 0 w 8927431"/>
              <a:gd name="connsiteY3" fmla="*/ 13716000 h 13740063"/>
              <a:gd name="connsiteX4" fmla="*/ 0 w 8927431"/>
              <a:gd name="connsiteY4" fmla="*/ 0 h 13740063"/>
              <a:gd name="connsiteX0" fmla="*/ 0 w 12488778"/>
              <a:gd name="connsiteY0" fmla="*/ 24063 h 13740063"/>
              <a:gd name="connsiteX1" fmla="*/ 9601199 w 12488778"/>
              <a:gd name="connsiteY1" fmla="*/ 0 h 13740063"/>
              <a:gd name="connsiteX2" fmla="*/ 12488778 w 12488778"/>
              <a:gd name="connsiteY2" fmla="*/ 13740063 h 13740063"/>
              <a:gd name="connsiteX3" fmla="*/ 3561347 w 12488778"/>
              <a:gd name="connsiteY3" fmla="*/ 13716000 h 13740063"/>
              <a:gd name="connsiteX4" fmla="*/ 0 w 12488778"/>
              <a:gd name="connsiteY4" fmla="*/ 24063 h 13740063"/>
              <a:gd name="connsiteX0" fmla="*/ 48127 w 12536905"/>
              <a:gd name="connsiteY0" fmla="*/ 24063 h 13788189"/>
              <a:gd name="connsiteX1" fmla="*/ 9649326 w 12536905"/>
              <a:gd name="connsiteY1" fmla="*/ 0 h 13788189"/>
              <a:gd name="connsiteX2" fmla="*/ 12536905 w 12536905"/>
              <a:gd name="connsiteY2" fmla="*/ 13740063 h 13788189"/>
              <a:gd name="connsiteX3" fmla="*/ 0 w 12536905"/>
              <a:gd name="connsiteY3" fmla="*/ 13788189 h 13788189"/>
              <a:gd name="connsiteX4" fmla="*/ 48127 w 12536905"/>
              <a:gd name="connsiteY4" fmla="*/ 24063 h 13788189"/>
              <a:gd name="connsiteX0" fmla="*/ 0 w 12633157"/>
              <a:gd name="connsiteY0" fmla="*/ 0 h 13908504"/>
              <a:gd name="connsiteX1" fmla="*/ 9745578 w 12633157"/>
              <a:gd name="connsiteY1" fmla="*/ 120315 h 13908504"/>
              <a:gd name="connsiteX2" fmla="*/ 12633157 w 12633157"/>
              <a:gd name="connsiteY2" fmla="*/ 13860378 h 13908504"/>
              <a:gd name="connsiteX3" fmla="*/ 96252 w 12633157"/>
              <a:gd name="connsiteY3" fmla="*/ 13908504 h 13908504"/>
              <a:gd name="connsiteX4" fmla="*/ 0 w 12633157"/>
              <a:gd name="connsiteY4" fmla="*/ 0 h 13908504"/>
              <a:gd name="connsiteX0" fmla="*/ 0 w 14245388"/>
              <a:gd name="connsiteY0" fmla="*/ 0 h 13836315"/>
              <a:gd name="connsiteX1" fmla="*/ 11357809 w 14245388"/>
              <a:gd name="connsiteY1" fmla="*/ 48126 h 13836315"/>
              <a:gd name="connsiteX2" fmla="*/ 14245388 w 14245388"/>
              <a:gd name="connsiteY2" fmla="*/ 13788189 h 13836315"/>
              <a:gd name="connsiteX3" fmla="*/ 1708483 w 14245388"/>
              <a:gd name="connsiteY3" fmla="*/ 13836315 h 13836315"/>
              <a:gd name="connsiteX4" fmla="*/ 0 w 14245388"/>
              <a:gd name="connsiteY4" fmla="*/ 0 h 13836315"/>
              <a:gd name="connsiteX0" fmla="*/ 24065 w 14269453"/>
              <a:gd name="connsiteY0" fmla="*/ 0 h 13836315"/>
              <a:gd name="connsiteX1" fmla="*/ 11381874 w 14269453"/>
              <a:gd name="connsiteY1" fmla="*/ 48126 h 13836315"/>
              <a:gd name="connsiteX2" fmla="*/ 14269453 w 14269453"/>
              <a:gd name="connsiteY2" fmla="*/ 13788189 h 13836315"/>
              <a:gd name="connsiteX3" fmla="*/ 0 w 14269453"/>
              <a:gd name="connsiteY3" fmla="*/ 13836315 h 13836315"/>
              <a:gd name="connsiteX4" fmla="*/ 24065 w 14269453"/>
              <a:gd name="connsiteY4" fmla="*/ 0 h 13836315"/>
              <a:gd name="connsiteX0" fmla="*/ 9 w 14245397"/>
              <a:gd name="connsiteY0" fmla="*/ 0 h 13788348"/>
              <a:gd name="connsiteX1" fmla="*/ 11357818 w 14245397"/>
              <a:gd name="connsiteY1" fmla="*/ 48126 h 13788348"/>
              <a:gd name="connsiteX2" fmla="*/ 14245397 w 14245397"/>
              <a:gd name="connsiteY2" fmla="*/ 13788189 h 13788348"/>
              <a:gd name="connsiteX3" fmla="*/ 5462344 w 14245397"/>
              <a:gd name="connsiteY3" fmla="*/ 12617115 h 13788348"/>
              <a:gd name="connsiteX4" fmla="*/ 9 w 14245397"/>
              <a:gd name="connsiteY4" fmla="*/ 0 h 13788348"/>
              <a:gd name="connsiteX0" fmla="*/ 9 w 14245397"/>
              <a:gd name="connsiteY0" fmla="*/ 0 h 13836315"/>
              <a:gd name="connsiteX1" fmla="*/ 11357818 w 14245397"/>
              <a:gd name="connsiteY1" fmla="*/ 48126 h 13836315"/>
              <a:gd name="connsiteX2" fmla="*/ 14245397 w 14245397"/>
              <a:gd name="connsiteY2" fmla="*/ 13788189 h 13836315"/>
              <a:gd name="connsiteX3" fmla="*/ 5379217 w 14245397"/>
              <a:gd name="connsiteY3" fmla="*/ 13836315 h 13836315"/>
              <a:gd name="connsiteX4" fmla="*/ 9 w 14245397"/>
              <a:gd name="connsiteY4" fmla="*/ 0 h 13836315"/>
              <a:gd name="connsiteX0" fmla="*/ 17 w 14245405"/>
              <a:gd name="connsiteY0" fmla="*/ 0 h 13836315"/>
              <a:gd name="connsiteX1" fmla="*/ 11357826 w 14245405"/>
              <a:gd name="connsiteY1" fmla="*/ 48126 h 13836315"/>
              <a:gd name="connsiteX2" fmla="*/ 14245405 w 14245405"/>
              <a:gd name="connsiteY2" fmla="*/ 13788189 h 13836315"/>
              <a:gd name="connsiteX3" fmla="*/ 5379225 w 14245405"/>
              <a:gd name="connsiteY3" fmla="*/ 13836315 h 13836315"/>
              <a:gd name="connsiteX4" fmla="*/ 17 w 14245405"/>
              <a:gd name="connsiteY4" fmla="*/ 0 h 13836315"/>
              <a:gd name="connsiteX0" fmla="*/ 1277116 w 10036104"/>
              <a:gd name="connsiteY0" fmla="*/ 2030056 h 13788189"/>
              <a:gd name="connsiteX1" fmla="*/ 7148525 w 10036104"/>
              <a:gd name="connsiteY1" fmla="*/ 0 h 13788189"/>
              <a:gd name="connsiteX2" fmla="*/ 10036104 w 10036104"/>
              <a:gd name="connsiteY2" fmla="*/ 13740063 h 13788189"/>
              <a:gd name="connsiteX3" fmla="*/ 1169924 w 10036104"/>
              <a:gd name="connsiteY3" fmla="*/ 13788189 h 13788189"/>
              <a:gd name="connsiteX4" fmla="*/ 1277116 w 10036104"/>
              <a:gd name="connsiteY4" fmla="*/ 2030056 h 13788189"/>
              <a:gd name="connsiteX0" fmla="*/ 1133369 w 10086321"/>
              <a:gd name="connsiteY0" fmla="*/ 7292 h 13788189"/>
              <a:gd name="connsiteX1" fmla="*/ 7198742 w 10086321"/>
              <a:gd name="connsiteY1" fmla="*/ 0 h 13788189"/>
              <a:gd name="connsiteX2" fmla="*/ 10086321 w 10086321"/>
              <a:gd name="connsiteY2" fmla="*/ 13740063 h 13788189"/>
              <a:gd name="connsiteX3" fmla="*/ 1220141 w 10086321"/>
              <a:gd name="connsiteY3" fmla="*/ 13788189 h 13788189"/>
              <a:gd name="connsiteX4" fmla="*/ 1133369 w 10086321"/>
              <a:gd name="connsiteY4" fmla="*/ 7292 h 13788189"/>
              <a:gd name="connsiteX0" fmla="*/ 1487252 w 10440204"/>
              <a:gd name="connsiteY0" fmla="*/ 7292 h 13788189"/>
              <a:gd name="connsiteX1" fmla="*/ 7552625 w 10440204"/>
              <a:gd name="connsiteY1" fmla="*/ 0 h 13788189"/>
              <a:gd name="connsiteX2" fmla="*/ 10440204 w 10440204"/>
              <a:gd name="connsiteY2" fmla="*/ 13740063 h 13788189"/>
              <a:gd name="connsiteX3" fmla="*/ 1574024 w 10440204"/>
              <a:gd name="connsiteY3" fmla="*/ 13788189 h 13788189"/>
              <a:gd name="connsiteX4" fmla="*/ 1487252 w 10440204"/>
              <a:gd name="connsiteY4" fmla="*/ 7292 h 13788189"/>
              <a:gd name="connsiteX0" fmla="*/ 589566 w 9542518"/>
              <a:gd name="connsiteY0" fmla="*/ 7292 h 13788189"/>
              <a:gd name="connsiteX1" fmla="*/ 6654939 w 9542518"/>
              <a:gd name="connsiteY1" fmla="*/ 0 h 13788189"/>
              <a:gd name="connsiteX2" fmla="*/ 9542518 w 9542518"/>
              <a:gd name="connsiteY2" fmla="*/ 13740063 h 13788189"/>
              <a:gd name="connsiteX3" fmla="*/ 676338 w 9542518"/>
              <a:gd name="connsiteY3" fmla="*/ 13788189 h 13788189"/>
              <a:gd name="connsiteX4" fmla="*/ 589566 w 9542518"/>
              <a:gd name="connsiteY4" fmla="*/ 7292 h 13788189"/>
              <a:gd name="connsiteX0" fmla="*/ 0 w 8952952"/>
              <a:gd name="connsiteY0" fmla="*/ 7292 h 13788189"/>
              <a:gd name="connsiteX1" fmla="*/ 6065373 w 8952952"/>
              <a:gd name="connsiteY1" fmla="*/ 0 h 13788189"/>
              <a:gd name="connsiteX2" fmla="*/ 8952952 w 8952952"/>
              <a:gd name="connsiteY2" fmla="*/ 13740063 h 13788189"/>
              <a:gd name="connsiteX3" fmla="*/ 86772 w 8952952"/>
              <a:gd name="connsiteY3" fmla="*/ 13788189 h 13788189"/>
              <a:gd name="connsiteX4" fmla="*/ 0 w 8952952"/>
              <a:gd name="connsiteY4" fmla="*/ 7292 h 13788189"/>
              <a:gd name="connsiteX0" fmla="*/ 0 w 8952952"/>
              <a:gd name="connsiteY0" fmla="*/ 7292 h 13750089"/>
              <a:gd name="connsiteX1" fmla="*/ 6065373 w 8952952"/>
              <a:gd name="connsiteY1" fmla="*/ 0 h 13750089"/>
              <a:gd name="connsiteX2" fmla="*/ 8952952 w 8952952"/>
              <a:gd name="connsiteY2" fmla="*/ 13740063 h 13750089"/>
              <a:gd name="connsiteX3" fmla="*/ 48672 w 8952952"/>
              <a:gd name="connsiteY3" fmla="*/ 13750089 h 13750089"/>
              <a:gd name="connsiteX4" fmla="*/ 0 w 8952952"/>
              <a:gd name="connsiteY4" fmla="*/ 7292 h 13750089"/>
              <a:gd name="connsiteX0" fmla="*/ 2128 w 8955080"/>
              <a:gd name="connsiteY0" fmla="*/ 7292 h 13813589"/>
              <a:gd name="connsiteX1" fmla="*/ 6067501 w 8955080"/>
              <a:gd name="connsiteY1" fmla="*/ 0 h 13813589"/>
              <a:gd name="connsiteX2" fmla="*/ 8955080 w 8955080"/>
              <a:gd name="connsiteY2" fmla="*/ 13740063 h 13813589"/>
              <a:gd name="connsiteX3" fmla="*/ 0 w 8955080"/>
              <a:gd name="connsiteY3" fmla="*/ 13813589 h 13813589"/>
              <a:gd name="connsiteX4" fmla="*/ 2128 w 8955080"/>
              <a:gd name="connsiteY4" fmla="*/ 7292 h 1381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55080" h="13813589">
                <a:moveTo>
                  <a:pt x="2128" y="7292"/>
                </a:moveTo>
                <a:lnTo>
                  <a:pt x="6067501" y="0"/>
                </a:lnTo>
                <a:lnTo>
                  <a:pt x="8955080" y="13740063"/>
                </a:lnTo>
                <a:lnTo>
                  <a:pt x="0" y="13813589"/>
                </a:lnTo>
                <a:cubicBezTo>
                  <a:pt x="19141" y="13544094"/>
                  <a:pt x="45514" y="6897740"/>
                  <a:pt x="2128" y="72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rije vorm 9">
            <a:extLst>
              <a:ext uri="{FF2B5EF4-FFF2-40B4-BE49-F238E27FC236}">
                <a16:creationId xmlns:a16="http://schemas.microsoft.com/office/drawing/2014/main" id="{F1CA3B3F-1857-6B45-BDC6-89CC815CC0C6}"/>
              </a:ext>
            </a:extLst>
          </p:cNvPr>
          <p:cNvSpPr/>
          <p:nvPr/>
        </p:nvSpPr>
        <p:spPr>
          <a:xfrm>
            <a:off x="902380" y="3730497"/>
            <a:ext cx="7779165" cy="6723419"/>
          </a:xfrm>
          <a:custGeom>
            <a:avLst/>
            <a:gdLst>
              <a:gd name="connsiteX0" fmla="*/ 0 w 3426759"/>
              <a:gd name="connsiteY0" fmla="*/ 0 h 2961698"/>
              <a:gd name="connsiteX1" fmla="*/ 3139669 w 3426759"/>
              <a:gd name="connsiteY1" fmla="*/ 0 h 2961698"/>
              <a:gd name="connsiteX2" fmla="*/ 3426759 w 3426759"/>
              <a:gd name="connsiteY2" fmla="*/ 287010 h 2961698"/>
              <a:gd name="connsiteX3" fmla="*/ 3426759 w 3426759"/>
              <a:gd name="connsiteY3" fmla="*/ 2674688 h 2961698"/>
              <a:gd name="connsiteX4" fmla="*/ 3139669 w 3426759"/>
              <a:gd name="connsiteY4" fmla="*/ 2961698 h 2961698"/>
              <a:gd name="connsiteX5" fmla="*/ 287090 w 3426759"/>
              <a:gd name="connsiteY5" fmla="*/ 2961698 h 2961698"/>
              <a:gd name="connsiteX6" fmla="*/ 0 w 3426759"/>
              <a:gd name="connsiteY6" fmla="*/ 2674688 h 2961698"/>
              <a:gd name="connsiteX7" fmla="*/ 0 w 3426759"/>
              <a:gd name="connsiteY7" fmla="*/ 0 h 2961698"/>
              <a:gd name="connsiteX8" fmla="*/ 0 w 3426759"/>
              <a:gd name="connsiteY8" fmla="*/ 0 h 296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6759" h="2961698">
                <a:moveTo>
                  <a:pt x="0" y="0"/>
                </a:moveTo>
                <a:lnTo>
                  <a:pt x="3139669" y="0"/>
                </a:lnTo>
                <a:cubicBezTo>
                  <a:pt x="3298222" y="0"/>
                  <a:pt x="3426759" y="128499"/>
                  <a:pt x="3426759" y="287010"/>
                </a:cubicBezTo>
                <a:lnTo>
                  <a:pt x="3426759" y="2674688"/>
                </a:lnTo>
                <a:cubicBezTo>
                  <a:pt x="3426759" y="2833197"/>
                  <a:pt x="3298222" y="2961698"/>
                  <a:pt x="3139669" y="2961698"/>
                </a:cubicBezTo>
                <a:lnTo>
                  <a:pt x="287090" y="2961698"/>
                </a:lnTo>
                <a:cubicBezTo>
                  <a:pt x="128535" y="2961698"/>
                  <a:pt x="0" y="2833197"/>
                  <a:pt x="0" y="2674688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09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5" name="Tijdelijke aanduiding voor afbeelding 10">
            <a:extLst>
              <a:ext uri="{FF2B5EF4-FFF2-40B4-BE49-F238E27FC236}">
                <a16:creationId xmlns:a16="http://schemas.microsoft.com/office/drawing/2014/main" id="{59AF52FF-3F76-574A-B8BC-709BFEBCB6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19724" y="0"/>
            <a:ext cx="18594464" cy="13716001"/>
          </a:xfrm>
          <a:custGeom>
            <a:avLst/>
            <a:gdLst>
              <a:gd name="connsiteX0" fmla="*/ 0 w 18567370"/>
              <a:gd name="connsiteY0" fmla="*/ 0 h 13716000"/>
              <a:gd name="connsiteX1" fmla="*/ 18567370 w 18567370"/>
              <a:gd name="connsiteY1" fmla="*/ 0 h 13716000"/>
              <a:gd name="connsiteX2" fmla="*/ 18567370 w 18567370"/>
              <a:gd name="connsiteY2" fmla="*/ 13716000 h 13716000"/>
              <a:gd name="connsiteX3" fmla="*/ 0 w 18567370"/>
              <a:gd name="connsiteY3" fmla="*/ 13716000 h 13716000"/>
              <a:gd name="connsiteX4" fmla="*/ 0 w 18567370"/>
              <a:gd name="connsiteY4" fmla="*/ 0 h 13716000"/>
              <a:gd name="connsiteX0" fmla="*/ 3965 w 18571335"/>
              <a:gd name="connsiteY0" fmla="*/ 0 h 13716000"/>
              <a:gd name="connsiteX1" fmla="*/ 18571335 w 18571335"/>
              <a:gd name="connsiteY1" fmla="*/ 0 h 13716000"/>
              <a:gd name="connsiteX2" fmla="*/ 18571335 w 18571335"/>
              <a:gd name="connsiteY2" fmla="*/ 13716000 h 13716000"/>
              <a:gd name="connsiteX3" fmla="*/ 3965 w 18571335"/>
              <a:gd name="connsiteY3" fmla="*/ 13716000 h 13716000"/>
              <a:gd name="connsiteX4" fmla="*/ 0 w 18571335"/>
              <a:gd name="connsiteY4" fmla="*/ 3770243 h 13716000"/>
              <a:gd name="connsiteX5" fmla="*/ 3965 w 18571335"/>
              <a:gd name="connsiteY5" fmla="*/ 0 h 13716000"/>
              <a:gd name="connsiteX0" fmla="*/ 1378748 w 19946118"/>
              <a:gd name="connsiteY0" fmla="*/ 0 h 13716000"/>
              <a:gd name="connsiteX1" fmla="*/ 19946118 w 19946118"/>
              <a:gd name="connsiteY1" fmla="*/ 0 h 13716000"/>
              <a:gd name="connsiteX2" fmla="*/ 19946118 w 19946118"/>
              <a:gd name="connsiteY2" fmla="*/ 13716000 h 13716000"/>
              <a:gd name="connsiteX3" fmla="*/ 1378748 w 19946118"/>
              <a:gd name="connsiteY3" fmla="*/ 13716000 h 13716000"/>
              <a:gd name="connsiteX4" fmla="*/ 1368158 w 19946118"/>
              <a:gd name="connsiteY4" fmla="*/ 3969026 h 13716000"/>
              <a:gd name="connsiteX5" fmla="*/ 1374783 w 19946118"/>
              <a:gd name="connsiteY5" fmla="*/ 3770243 h 13716000"/>
              <a:gd name="connsiteX6" fmla="*/ 1378748 w 19946118"/>
              <a:gd name="connsiteY6" fmla="*/ 0 h 13716000"/>
              <a:gd name="connsiteX0" fmla="*/ 1412202 w 19979572"/>
              <a:gd name="connsiteY0" fmla="*/ 0 h 13716000"/>
              <a:gd name="connsiteX1" fmla="*/ 19979572 w 19979572"/>
              <a:gd name="connsiteY1" fmla="*/ 0 h 13716000"/>
              <a:gd name="connsiteX2" fmla="*/ 19979572 w 19979572"/>
              <a:gd name="connsiteY2" fmla="*/ 13716000 h 13716000"/>
              <a:gd name="connsiteX3" fmla="*/ 1412202 w 19979572"/>
              <a:gd name="connsiteY3" fmla="*/ 13716000 h 13716000"/>
              <a:gd name="connsiteX4" fmla="*/ 1302221 w 19979572"/>
              <a:gd name="connsiteY4" fmla="*/ 4625009 h 13716000"/>
              <a:gd name="connsiteX5" fmla="*/ 1401612 w 19979572"/>
              <a:gd name="connsiteY5" fmla="*/ 3969026 h 13716000"/>
              <a:gd name="connsiteX6" fmla="*/ 1408237 w 19979572"/>
              <a:gd name="connsiteY6" fmla="*/ 3770243 h 13716000"/>
              <a:gd name="connsiteX7" fmla="*/ 1412202 w 19979572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888853 w 19466813"/>
              <a:gd name="connsiteY5" fmla="*/ 396902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029079 w 19466813"/>
              <a:gd name="connsiteY5" fmla="*/ 3525078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65392 w 19466813"/>
              <a:gd name="connsiteY5" fmla="*/ 5214730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895478 w 19466813"/>
              <a:gd name="connsiteY6" fmla="*/ 3770243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0 h 13716000"/>
              <a:gd name="connsiteX1" fmla="*/ 19466813 w 19466813"/>
              <a:gd name="connsiteY1" fmla="*/ 0 h 13716000"/>
              <a:gd name="connsiteX2" fmla="*/ 19466813 w 19466813"/>
              <a:gd name="connsiteY2" fmla="*/ 13716000 h 13716000"/>
              <a:gd name="connsiteX3" fmla="*/ 899443 w 19466813"/>
              <a:gd name="connsiteY3" fmla="*/ 13716000 h 13716000"/>
              <a:gd name="connsiteX4" fmla="*/ 3751323 w 19466813"/>
              <a:gd name="connsiteY4" fmla="*/ 4651513 h 13716000"/>
              <a:gd name="connsiteX5" fmla="*/ 3247740 w 19466813"/>
              <a:gd name="connsiteY5" fmla="*/ 2935356 h 13716000"/>
              <a:gd name="connsiteX6" fmla="*/ 1657478 w 19466813"/>
              <a:gd name="connsiteY6" fmla="*/ 3776869 h 13716000"/>
              <a:gd name="connsiteX7" fmla="*/ 899443 w 19466813"/>
              <a:gd name="connsiteY7" fmla="*/ 0 h 13716000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3247740 w 19466813"/>
              <a:gd name="connsiteY5" fmla="*/ 293540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899443 w 19466813"/>
              <a:gd name="connsiteY0" fmla="*/ 47 h 13716047"/>
              <a:gd name="connsiteX1" fmla="*/ 19466813 w 19466813"/>
              <a:gd name="connsiteY1" fmla="*/ 47 h 13716047"/>
              <a:gd name="connsiteX2" fmla="*/ 19466813 w 19466813"/>
              <a:gd name="connsiteY2" fmla="*/ 13716047 h 13716047"/>
              <a:gd name="connsiteX3" fmla="*/ 899443 w 19466813"/>
              <a:gd name="connsiteY3" fmla="*/ 13716047 h 13716047"/>
              <a:gd name="connsiteX4" fmla="*/ 3751323 w 19466813"/>
              <a:gd name="connsiteY4" fmla="*/ 4651560 h 13716047"/>
              <a:gd name="connsiteX5" fmla="*/ 2638140 w 19466813"/>
              <a:gd name="connsiteY5" fmla="*/ 3783543 h 13716047"/>
              <a:gd name="connsiteX6" fmla="*/ 1657478 w 19466813"/>
              <a:gd name="connsiteY6" fmla="*/ 3776916 h 13716047"/>
              <a:gd name="connsiteX7" fmla="*/ 899443 w 194668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83543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58714 w 19494013"/>
              <a:gd name="connsiteY5" fmla="*/ 374378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6643 w 19494013"/>
              <a:gd name="connsiteY0" fmla="*/ 47 h 13716047"/>
              <a:gd name="connsiteX1" fmla="*/ 19494013 w 19494013"/>
              <a:gd name="connsiteY1" fmla="*/ 47 h 13716047"/>
              <a:gd name="connsiteX2" fmla="*/ 19494013 w 19494013"/>
              <a:gd name="connsiteY2" fmla="*/ 13716047 h 13716047"/>
              <a:gd name="connsiteX3" fmla="*/ 926643 w 19494013"/>
              <a:gd name="connsiteY3" fmla="*/ 13716047 h 13716047"/>
              <a:gd name="connsiteX4" fmla="*/ 3539984 w 19494013"/>
              <a:gd name="connsiteY4" fmla="*/ 4744325 h 13716047"/>
              <a:gd name="connsiteX5" fmla="*/ 2665340 w 19494013"/>
              <a:gd name="connsiteY5" fmla="*/ 3776916 h 13716047"/>
              <a:gd name="connsiteX6" fmla="*/ 1684678 w 19494013"/>
              <a:gd name="connsiteY6" fmla="*/ 3776916 h 13716047"/>
              <a:gd name="connsiteX7" fmla="*/ 926643 w 19494013"/>
              <a:gd name="connsiteY7" fmla="*/ 47 h 13716047"/>
              <a:gd name="connsiteX0" fmla="*/ 925219 w 19492589"/>
              <a:gd name="connsiteY0" fmla="*/ 47 h 13716047"/>
              <a:gd name="connsiteX1" fmla="*/ 19492589 w 19492589"/>
              <a:gd name="connsiteY1" fmla="*/ 47 h 13716047"/>
              <a:gd name="connsiteX2" fmla="*/ 19492589 w 19492589"/>
              <a:gd name="connsiteY2" fmla="*/ 13716047 h 13716047"/>
              <a:gd name="connsiteX3" fmla="*/ 925219 w 19492589"/>
              <a:gd name="connsiteY3" fmla="*/ 13716047 h 13716047"/>
              <a:gd name="connsiteX4" fmla="*/ 3538560 w 19492589"/>
              <a:gd name="connsiteY4" fmla="*/ 4744325 h 13716047"/>
              <a:gd name="connsiteX5" fmla="*/ 2663916 w 19492589"/>
              <a:gd name="connsiteY5" fmla="*/ 3776916 h 13716047"/>
              <a:gd name="connsiteX6" fmla="*/ 1683254 w 19492589"/>
              <a:gd name="connsiteY6" fmla="*/ 3776916 h 13716047"/>
              <a:gd name="connsiteX7" fmla="*/ 925219 w 19492589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82543 w 19491878"/>
              <a:gd name="connsiteY6" fmla="*/ 3776916 h 13716047"/>
              <a:gd name="connsiteX7" fmla="*/ 924508 w 19491878"/>
              <a:gd name="connsiteY7" fmla="*/ 47 h 13716047"/>
              <a:gd name="connsiteX0" fmla="*/ 924508 w 19491878"/>
              <a:gd name="connsiteY0" fmla="*/ 47 h 13716047"/>
              <a:gd name="connsiteX1" fmla="*/ 19491878 w 19491878"/>
              <a:gd name="connsiteY1" fmla="*/ 47 h 13716047"/>
              <a:gd name="connsiteX2" fmla="*/ 19491878 w 19491878"/>
              <a:gd name="connsiteY2" fmla="*/ 13716047 h 13716047"/>
              <a:gd name="connsiteX3" fmla="*/ 924508 w 19491878"/>
              <a:gd name="connsiteY3" fmla="*/ 13716047 h 13716047"/>
              <a:gd name="connsiteX4" fmla="*/ 3537849 w 19491878"/>
              <a:gd name="connsiteY4" fmla="*/ 4744325 h 13716047"/>
              <a:gd name="connsiteX5" fmla="*/ 2663205 w 19491878"/>
              <a:gd name="connsiteY5" fmla="*/ 3776916 h 13716047"/>
              <a:gd name="connsiteX6" fmla="*/ 1695795 w 19491878"/>
              <a:gd name="connsiteY6" fmla="*/ 3783543 h 13716047"/>
              <a:gd name="connsiteX7" fmla="*/ 924508 w 19491878"/>
              <a:gd name="connsiteY7" fmla="*/ 47 h 13716047"/>
              <a:gd name="connsiteX0" fmla="*/ 1403466 w 19970836"/>
              <a:gd name="connsiteY0" fmla="*/ 47 h 13716047"/>
              <a:gd name="connsiteX1" fmla="*/ 19970836 w 19970836"/>
              <a:gd name="connsiteY1" fmla="*/ 47 h 13716047"/>
              <a:gd name="connsiteX2" fmla="*/ 19970836 w 19970836"/>
              <a:gd name="connsiteY2" fmla="*/ 13716047 h 13716047"/>
              <a:gd name="connsiteX3" fmla="*/ 1403466 w 19970836"/>
              <a:gd name="connsiteY3" fmla="*/ 13716047 h 13716047"/>
              <a:gd name="connsiteX4" fmla="*/ 1611535 w 19970836"/>
              <a:gd name="connsiteY4" fmla="*/ 8812744 h 13716047"/>
              <a:gd name="connsiteX5" fmla="*/ 4016807 w 19970836"/>
              <a:gd name="connsiteY5" fmla="*/ 4744325 h 13716047"/>
              <a:gd name="connsiteX6" fmla="*/ 3142163 w 19970836"/>
              <a:gd name="connsiteY6" fmla="*/ 3776916 h 13716047"/>
              <a:gd name="connsiteX7" fmla="*/ 2174753 w 19970836"/>
              <a:gd name="connsiteY7" fmla="*/ 3783543 h 13716047"/>
              <a:gd name="connsiteX8" fmla="*/ 1403466 w 19970836"/>
              <a:gd name="connsiteY8" fmla="*/ 47 h 13716047"/>
              <a:gd name="connsiteX0" fmla="*/ 896251 w 19463621"/>
              <a:gd name="connsiteY0" fmla="*/ 47 h 13716047"/>
              <a:gd name="connsiteX1" fmla="*/ 19463621 w 19463621"/>
              <a:gd name="connsiteY1" fmla="*/ 47 h 13716047"/>
              <a:gd name="connsiteX2" fmla="*/ 19463621 w 19463621"/>
              <a:gd name="connsiteY2" fmla="*/ 13716047 h 13716047"/>
              <a:gd name="connsiteX3" fmla="*/ 896251 w 19463621"/>
              <a:gd name="connsiteY3" fmla="*/ 13716047 h 13716047"/>
              <a:gd name="connsiteX4" fmla="*/ 3993294 w 19463621"/>
              <a:gd name="connsiteY4" fmla="*/ 9276570 h 13716047"/>
              <a:gd name="connsiteX5" fmla="*/ 3509592 w 19463621"/>
              <a:gd name="connsiteY5" fmla="*/ 4744325 h 13716047"/>
              <a:gd name="connsiteX6" fmla="*/ 2634948 w 19463621"/>
              <a:gd name="connsiteY6" fmla="*/ 3776916 h 13716047"/>
              <a:gd name="connsiteX7" fmla="*/ 1667538 w 19463621"/>
              <a:gd name="connsiteY7" fmla="*/ 3783543 h 13716047"/>
              <a:gd name="connsiteX8" fmla="*/ 896251 w 19463621"/>
              <a:gd name="connsiteY8" fmla="*/ 47 h 13716047"/>
              <a:gd name="connsiteX0" fmla="*/ 955310 w 19522680"/>
              <a:gd name="connsiteY0" fmla="*/ 47 h 13716047"/>
              <a:gd name="connsiteX1" fmla="*/ 19522680 w 19522680"/>
              <a:gd name="connsiteY1" fmla="*/ 47 h 13716047"/>
              <a:gd name="connsiteX2" fmla="*/ 19522680 w 19522680"/>
              <a:gd name="connsiteY2" fmla="*/ 13716047 h 13716047"/>
              <a:gd name="connsiteX3" fmla="*/ 955310 w 19522680"/>
              <a:gd name="connsiteY3" fmla="*/ 13716047 h 13716047"/>
              <a:gd name="connsiteX4" fmla="*/ 3562023 w 19522680"/>
              <a:gd name="connsiteY4" fmla="*/ 9541614 h 13716047"/>
              <a:gd name="connsiteX5" fmla="*/ 3568651 w 19522680"/>
              <a:gd name="connsiteY5" fmla="*/ 4744325 h 13716047"/>
              <a:gd name="connsiteX6" fmla="*/ 2694007 w 19522680"/>
              <a:gd name="connsiteY6" fmla="*/ 3776916 h 13716047"/>
              <a:gd name="connsiteX7" fmla="*/ 1726597 w 19522680"/>
              <a:gd name="connsiteY7" fmla="*/ 3783543 h 13716047"/>
              <a:gd name="connsiteX8" fmla="*/ 955310 w 19522680"/>
              <a:gd name="connsiteY8" fmla="*/ 47 h 13716047"/>
              <a:gd name="connsiteX0" fmla="*/ 898893 w 19466263"/>
              <a:gd name="connsiteY0" fmla="*/ 47 h 13716047"/>
              <a:gd name="connsiteX1" fmla="*/ 19466263 w 19466263"/>
              <a:gd name="connsiteY1" fmla="*/ 47 h 13716047"/>
              <a:gd name="connsiteX2" fmla="*/ 19466263 w 19466263"/>
              <a:gd name="connsiteY2" fmla="*/ 13716047 h 13716047"/>
              <a:gd name="connsiteX3" fmla="*/ 898893 w 19466263"/>
              <a:gd name="connsiteY3" fmla="*/ 13716047 h 13716047"/>
              <a:gd name="connsiteX4" fmla="*/ 2975519 w 19466263"/>
              <a:gd name="connsiteY4" fmla="*/ 10283735 h 13716047"/>
              <a:gd name="connsiteX5" fmla="*/ 3505606 w 19466263"/>
              <a:gd name="connsiteY5" fmla="*/ 9541614 h 13716047"/>
              <a:gd name="connsiteX6" fmla="*/ 3512234 w 19466263"/>
              <a:gd name="connsiteY6" fmla="*/ 4744325 h 13716047"/>
              <a:gd name="connsiteX7" fmla="*/ 2637590 w 19466263"/>
              <a:gd name="connsiteY7" fmla="*/ 3776916 h 13716047"/>
              <a:gd name="connsiteX8" fmla="*/ 1670180 w 19466263"/>
              <a:gd name="connsiteY8" fmla="*/ 3783543 h 13716047"/>
              <a:gd name="connsiteX9" fmla="*/ 898893 w 19466263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89682 w 19457052"/>
              <a:gd name="connsiteY0" fmla="*/ 47 h 13716047"/>
              <a:gd name="connsiteX1" fmla="*/ 19457052 w 19457052"/>
              <a:gd name="connsiteY1" fmla="*/ 47 h 13716047"/>
              <a:gd name="connsiteX2" fmla="*/ 19457052 w 19457052"/>
              <a:gd name="connsiteY2" fmla="*/ 13716047 h 13716047"/>
              <a:gd name="connsiteX3" fmla="*/ 889682 w 19457052"/>
              <a:gd name="connsiteY3" fmla="*/ 13716047 h 13716047"/>
              <a:gd name="connsiteX4" fmla="*/ 3032569 w 19457052"/>
              <a:gd name="connsiteY4" fmla="*/ 10316865 h 13716047"/>
              <a:gd name="connsiteX5" fmla="*/ 3496395 w 19457052"/>
              <a:gd name="connsiteY5" fmla="*/ 9541614 h 13716047"/>
              <a:gd name="connsiteX6" fmla="*/ 3503023 w 19457052"/>
              <a:gd name="connsiteY6" fmla="*/ 4744325 h 13716047"/>
              <a:gd name="connsiteX7" fmla="*/ 2628379 w 19457052"/>
              <a:gd name="connsiteY7" fmla="*/ 3776916 h 13716047"/>
              <a:gd name="connsiteX8" fmla="*/ 1660969 w 19457052"/>
              <a:gd name="connsiteY8" fmla="*/ 3783543 h 13716047"/>
              <a:gd name="connsiteX9" fmla="*/ 889682 w 19457052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496832 w 19457489"/>
              <a:gd name="connsiteY5" fmla="*/ 95416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6357 w 19457489"/>
              <a:gd name="connsiteY5" fmla="*/ 94812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98432 w 19457489"/>
              <a:gd name="connsiteY5" fmla="*/ 944636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000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31757 w 19457489"/>
              <a:gd name="connsiteY5" fmla="*/ 9503514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61406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58231 w 19457489"/>
              <a:gd name="connsiteY8" fmla="*/ 3783543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80368 h 13716047"/>
              <a:gd name="connsiteX9" fmla="*/ 890119 w 19457489"/>
              <a:gd name="connsiteY9" fmla="*/ 47 h 13716047"/>
              <a:gd name="connsiteX0" fmla="*/ 890119 w 19457489"/>
              <a:gd name="connsiteY0" fmla="*/ 47 h 13716047"/>
              <a:gd name="connsiteX1" fmla="*/ 19457489 w 19457489"/>
              <a:gd name="connsiteY1" fmla="*/ 47 h 13716047"/>
              <a:gd name="connsiteX2" fmla="*/ 19457489 w 19457489"/>
              <a:gd name="connsiteY2" fmla="*/ 13716047 h 13716047"/>
              <a:gd name="connsiteX3" fmla="*/ 890119 w 19457489"/>
              <a:gd name="connsiteY3" fmla="*/ 13716047 h 13716047"/>
              <a:gd name="connsiteX4" fmla="*/ 3029831 w 19457489"/>
              <a:gd name="connsiteY4" fmla="*/ 10307340 h 13716047"/>
              <a:gd name="connsiteX5" fmla="*/ 3503182 w 19457489"/>
              <a:gd name="connsiteY5" fmla="*/ 9506689 h 13716047"/>
              <a:gd name="connsiteX6" fmla="*/ 3503460 w 19457489"/>
              <a:gd name="connsiteY6" fmla="*/ 4744325 h 13716047"/>
              <a:gd name="connsiteX7" fmla="*/ 2628816 w 19457489"/>
              <a:gd name="connsiteY7" fmla="*/ 3776916 h 13716047"/>
              <a:gd name="connsiteX8" fmla="*/ 1677281 w 19457489"/>
              <a:gd name="connsiteY8" fmla="*/ 3774018 h 13716047"/>
              <a:gd name="connsiteX9" fmla="*/ 890119 w 19457489"/>
              <a:gd name="connsiteY9" fmla="*/ 47 h 13716047"/>
              <a:gd name="connsiteX0" fmla="*/ 890119 w 19457489"/>
              <a:gd name="connsiteY0" fmla="*/ 47 h 13716048"/>
              <a:gd name="connsiteX1" fmla="*/ 19457489 w 19457489"/>
              <a:gd name="connsiteY1" fmla="*/ 47 h 13716048"/>
              <a:gd name="connsiteX2" fmla="*/ 19457489 w 19457489"/>
              <a:gd name="connsiteY2" fmla="*/ 13716047 h 13716048"/>
              <a:gd name="connsiteX3" fmla="*/ 3736061 w 19457489"/>
              <a:gd name="connsiteY3" fmla="*/ 13716048 h 13716048"/>
              <a:gd name="connsiteX4" fmla="*/ 890119 w 19457489"/>
              <a:gd name="connsiteY4" fmla="*/ 13716047 h 13716048"/>
              <a:gd name="connsiteX5" fmla="*/ 3029831 w 19457489"/>
              <a:gd name="connsiteY5" fmla="*/ 10307340 h 13716048"/>
              <a:gd name="connsiteX6" fmla="*/ 3503182 w 19457489"/>
              <a:gd name="connsiteY6" fmla="*/ 9506689 h 13716048"/>
              <a:gd name="connsiteX7" fmla="*/ 3503460 w 19457489"/>
              <a:gd name="connsiteY7" fmla="*/ 4744325 h 13716048"/>
              <a:gd name="connsiteX8" fmla="*/ 2628816 w 19457489"/>
              <a:gd name="connsiteY8" fmla="*/ 3776916 h 13716048"/>
              <a:gd name="connsiteX9" fmla="*/ 1677281 w 19457489"/>
              <a:gd name="connsiteY9" fmla="*/ 3774018 h 13716048"/>
              <a:gd name="connsiteX10" fmla="*/ 890119 w 19457489"/>
              <a:gd name="connsiteY10" fmla="*/ 47 h 13716048"/>
              <a:gd name="connsiteX0" fmla="*/ 0 w 18567370"/>
              <a:gd name="connsiteY0" fmla="*/ 47 h 13716048"/>
              <a:gd name="connsiteX1" fmla="*/ 18567370 w 18567370"/>
              <a:gd name="connsiteY1" fmla="*/ 47 h 13716048"/>
              <a:gd name="connsiteX2" fmla="*/ 18567370 w 18567370"/>
              <a:gd name="connsiteY2" fmla="*/ 13716047 h 13716048"/>
              <a:gd name="connsiteX3" fmla="*/ 2845942 w 18567370"/>
              <a:gd name="connsiteY3" fmla="*/ 13716048 h 13716048"/>
              <a:gd name="connsiteX4" fmla="*/ 2139712 w 18567370"/>
              <a:gd name="connsiteY4" fmla="*/ 10307340 h 13716048"/>
              <a:gd name="connsiteX5" fmla="*/ 2613063 w 18567370"/>
              <a:gd name="connsiteY5" fmla="*/ 9506689 h 13716048"/>
              <a:gd name="connsiteX6" fmla="*/ 2613341 w 18567370"/>
              <a:gd name="connsiteY6" fmla="*/ 4744325 h 13716048"/>
              <a:gd name="connsiteX7" fmla="*/ 1738697 w 18567370"/>
              <a:gd name="connsiteY7" fmla="*/ 3776916 h 13716048"/>
              <a:gd name="connsiteX8" fmla="*/ 787162 w 18567370"/>
              <a:gd name="connsiteY8" fmla="*/ 3774018 h 13716048"/>
              <a:gd name="connsiteX9" fmla="*/ 0 w 18567370"/>
              <a:gd name="connsiteY9" fmla="*/ 47 h 13716048"/>
              <a:gd name="connsiteX0" fmla="*/ 0 w 18160970"/>
              <a:gd name="connsiteY0" fmla="*/ 325120 h 13716001"/>
              <a:gd name="connsiteX1" fmla="*/ 18160970 w 18160970"/>
              <a:gd name="connsiteY1" fmla="*/ 0 h 13716001"/>
              <a:gd name="connsiteX2" fmla="*/ 18160970 w 18160970"/>
              <a:gd name="connsiteY2" fmla="*/ 13716000 h 13716001"/>
              <a:gd name="connsiteX3" fmla="*/ 2439542 w 18160970"/>
              <a:gd name="connsiteY3" fmla="*/ 13716001 h 13716001"/>
              <a:gd name="connsiteX4" fmla="*/ 1733312 w 18160970"/>
              <a:gd name="connsiteY4" fmla="*/ 10307293 h 13716001"/>
              <a:gd name="connsiteX5" fmla="*/ 2206663 w 18160970"/>
              <a:gd name="connsiteY5" fmla="*/ 9506642 h 13716001"/>
              <a:gd name="connsiteX6" fmla="*/ 2206941 w 18160970"/>
              <a:gd name="connsiteY6" fmla="*/ 4744278 h 13716001"/>
              <a:gd name="connsiteX7" fmla="*/ 1332297 w 18160970"/>
              <a:gd name="connsiteY7" fmla="*/ 3776869 h 13716001"/>
              <a:gd name="connsiteX8" fmla="*/ 380762 w 18160970"/>
              <a:gd name="connsiteY8" fmla="*/ 3773971 h 13716001"/>
              <a:gd name="connsiteX9" fmla="*/ 0 w 18160970"/>
              <a:gd name="connsiteY9" fmla="*/ 325120 h 13716001"/>
              <a:gd name="connsiteX0" fmla="*/ 0 w 18594464"/>
              <a:gd name="connsiteY0" fmla="*/ 6773 h 13716001"/>
              <a:gd name="connsiteX1" fmla="*/ 18594464 w 18594464"/>
              <a:gd name="connsiteY1" fmla="*/ 0 h 13716001"/>
              <a:gd name="connsiteX2" fmla="*/ 18594464 w 18594464"/>
              <a:gd name="connsiteY2" fmla="*/ 13716000 h 13716001"/>
              <a:gd name="connsiteX3" fmla="*/ 2873036 w 18594464"/>
              <a:gd name="connsiteY3" fmla="*/ 13716001 h 13716001"/>
              <a:gd name="connsiteX4" fmla="*/ 2166806 w 18594464"/>
              <a:gd name="connsiteY4" fmla="*/ 10307293 h 13716001"/>
              <a:gd name="connsiteX5" fmla="*/ 2640157 w 18594464"/>
              <a:gd name="connsiteY5" fmla="*/ 9506642 h 13716001"/>
              <a:gd name="connsiteX6" fmla="*/ 2640435 w 18594464"/>
              <a:gd name="connsiteY6" fmla="*/ 4744278 h 13716001"/>
              <a:gd name="connsiteX7" fmla="*/ 1765791 w 18594464"/>
              <a:gd name="connsiteY7" fmla="*/ 3776869 h 13716001"/>
              <a:gd name="connsiteX8" fmla="*/ 814256 w 18594464"/>
              <a:gd name="connsiteY8" fmla="*/ 3773971 h 13716001"/>
              <a:gd name="connsiteX9" fmla="*/ 0 w 18594464"/>
              <a:gd name="connsiteY9" fmla="*/ 6773 h 13716001"/>
              <a:gd name="connsiteX0" fmla="*/ 0 w 18594464"/>
              <a:gd name="connsiteY0" fmla="*/ 6773 h 13716001"/>
              <a:gd name="connsiteX1" fmla="*/ 18594464 w 18594464"/>
              <a:gd name="connsiteY1" fmla="*/ 0 h 13716001"/>
              <a:gd name="connsiteX2" fmla="*/ 18594464 w 18594464"/>
              <a:gd name="connsiteY2" fmla="*/ 13716000 h 13716001"/>
              <a:gd name="connsiteX3" fmla="*/ 2873036 w 18594464"/>
              <a:gd name="connsiteY3" fmla="*/ 13716001 h 13716001"/>
              <a:gd name="connsiteX4" fmla="*/ 2166806 w 18594464"/>
              <a:gd name="connsiteY4" fmla="*/ 10307293 h 13716001"/>
              <a:gd name="connsiteX5" fmla="*/ 2640157 w 18594464"/>
              <a:gd name="connsiteY5" fmla="*/ 9506642 h 13716001"/>
              <a:gd name="connsiteX6" fmla="*/ 2640435 w 18594464"/>
              <a:gd name="connsiteY6" fmla="*/ 4744278 h 13716001"/>
              <a:gd name="connsiteX7" fmla="*/ 1765791 w 18594464"/>
              <a:gd name="connsiteY7" fmla="*/ 3776869 h 13716001"/>
              <a:gd name="connsiteX8" fmla="*/ 807482 w 18594464"/>
              <a:gd name="connsiteY8" fmla="*/ 3773971 h 13716001"/>
              <a:gd name="connsiteX9" fmla="*/ 0 w 18594464"/>
              <a:gd name="connsiteY9" fmla="*/ 6773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594464" h="13716001">
                <a:moveTo>
                  <a:pt x="0" y="6773"/>
                </a:moveTo>
                <a:lnTo>
                  <a:pt x="18594464" y="0"/>
                </a:lnTo>
                <a:lnTo>
                  <a:pt x="18594464" y="13716000"/>
                </a:lnTo>
                <a:lnTo>
                  <a:pt x="2873036" y="13716001"/>
                </a:lnTo>
                <a:lnTo>
                  <a:pt x="2166806" y="10307293"/>
                </a:lnTo>
                <a:cubicBezTo>
                  <a:pt x="2286933" y="10230679"/>
                  <a:pt x="2636430" y="10039352"/>
                  <a:pt x="2640157" y="9506642"/>
                </a:cubicBezTo>
                <a:cubicBezTo>
                  <a:pt x="2643885" y="9513682"/>
                  <a:pt x="2646463" y="4746740"/>
                  <a:pt x="2640435" y="4744278"/>
                </a:cubicBezTo>
                <a:cubicBezTo>
                  <a:pt x="2637582" y="4052841"/>
                  <a:pt x="2132435" y="3793435"/>
                  <a:pt x="1765791" y="3776869"/>
                </a:cubicBezTo>
                <a:cubicBezTo>
                  <a:pt x="1770208" y="3773556"/>
                  <a:pt x="954666" y="3775213"/>
                  <a:pt x="807482" y="3773971"/>
                </a:cubicBezTo>
                <a:cubicBezTo>
                  <a:pt x="802178" y="3756301"/>
                  <a:pt x="11930" y="-8688"/>
                  <a:pt x="0" y="6773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449" y="4379039"/>
            <a:ext cx="6478555" cy="53994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80C5295-69F3-1045-A702-CA03E9877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15" y="1099036"/>
            <a:ext cx="1693718" cy="131733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75F1E09-79C9-F04F-9B3F-C8A447B9A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15" y="11850297"/>
            <a:ext cx="4845009" cy="7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2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16435268-5D24-6841-9578-F25FF2A754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30" y="0"/>
            <a:ext cx="24385544" cy="13716000"/>
          </a:xfrm>
          <a:custGeom>
            <a:avLst/>
            <a:gdLst>
              <a:gd name="connsiteX0" fmla="*/ 0 w 24382413"/>
              <a:gd name="connsiteY0" fmla="*/ 0 h 13716000"/>
              <a:gd name="connsiteX1" fmla="*/ 24382413 w 24382413"/>
              <a:gd name="connsiteY1" fmla="*/ 0 h 13716000"/>
              <a:gd name="connsiteX2" fmla="*/ 24382413 w 24382413"/>
              <a:gd name="connsiteY2" fmla="*/ 13716000 h 13716000"/>
              <a:gd name="connsiteX3" fmla="*/ 0 w 24382413"/>
              <a:gd name="connsiteY3" fmla="*/ 13716000 h 13716000"/>
              <a:gd name="connsiteX4" fmla="*/ 0 w 24382413"/>
              <a:gd name="connsiteY4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350 w 24388763"/>
              <a:gd name="connsiteY3" fmla="*/ 13716000 h 13716000"/>
              <a:gd name="connsiteX4" fmla="*/ 0 w 24388763"/>
              <a:gd name="connsiteY4" fmla="*/ 11674475 h 13716000"/>
              <a:gd name="connsiteX5" fmla="*/ 6350 w 24388763"/>
              <a:gd name="connsiteY5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350 w 24388763"/>
              <a:gd name="connsiteY4" fmla="*/ 13716000 h 13716000"/>
              <a:gd name="connsiteX5" fmla="*/ 0 w 24388763"/>
              <a:gd name="connsiteY5" fmla="*/ 11674475 h 13716000"/>
              <a:gd name="connsiteX6" fmla="*/ 6350 w 24388763"/>
              <a:gd name="connsiteY6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6350 w 24388763"/>
              <a:gd name="connsiteY5" fmla="*/ 1371600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26 w 24382439"/>
              <a:gd name="connsiteY0" fmla="*/ 0 h 13716000"/>
              <a:gd name="connsiteX1" fmla="*/ 24382439 w 24382439"/>
              <a:gd name="connsiteY1" fmla="*/ 0 h 13716000"/>
              <a:gd name="connsiteX2" fmla="*/ 24382439 w 24382439"/>
              <a:gd name="connsiteY2" fmla="*/ 13716000 h 13716000"/>
              <a:gd name="connsiteX3" fmla="*/ 6282130 w 24382439"/>
              <a:gd name="connsiteY3" fmla="*/ 13716000 h 13716000"/>
              <a:gd name="connsiteX4" fmla="*/ 6290922 w 24382439"/>
              <a:gd name="connsiteY4" fmla="*/ 12340004 h 13716000"/>
              <a:gd name="connsiteX5" fmla="*/ 5613915 w 24382439"/>
              <a:gd name="connsiteY5" fmla="*/ 11680580 h 13716000"/>
              <a:gd name="connsiteX6" fmla="*/ 125684 w 24382439"/>
              <a:gd name="connsiteY6" fmla="*/ 11565004 h 13716000"/>
              <a:gd name="connsiteX7" fmla="*/ 26 w 24382439"/>
              <a:gd name="connsiteY7" fmla="*/ 0 h 13716000"/>
              <a:gd name="connsiteX0" fmla="*/ 3 w 24382416"/>
              <a:gd name="connsiteY0" fmla="*/ 0 h 13716000"/>
              <a:gd name="connsiteX1" fmla="*/ 24382416 w 24382416"/>
              <a:gd name="connsiteY1" fmla="*/ 0 h 13716000"/>
              <a:gd name="connsiteX2" fmla="*/ 24382416 w 24382416"/>
              <a:gd name="connsiteY2" fmla="*/ 13716000 h 13716000"/>
              <a:gd name="connsiteX3" fmla="*/ 6282107 w 24382416"/>
              <a:gd name="connsiteY3" fmla="*/ 13716000 h 13716000"/>
              <a:gd name="connsiteX4" fmla="*/ 6290899 w 24382416"/>
              <a:gd name="connsiteY4" fmla="*/ 12340004 h 13716000"/>
              <a:gd name="connsiteX5" fmla="*/ 5613892 w 24382416"/>
              <a:gd name="connsiteY5" fmla="*/ 11680580 h 13716000"/>
              <a:gd name="connsiteX6" fmla="*/ 1391010 w 24382416"/>
              <a:gd name="connsiteY6" fmla="*/ 10724658 h 13716000"/>
              <a:gd name="connsiteX7" fmla="*/ 3 w 24382416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94027 w 24385544"/>
              <a:gd name="connsiteY4" fmla="*/ 1234000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5544" h="13716000">
                <a:moveTo>
                  <a:pt x="3131" y="0"/>
                </a:moveTo>
                <a:lnTo>
                  <a:pt x="24385544" y="0"/>
                </a:lnTo>
                <a:lnTo>
                  <a:pt x="24385544" y="13716000"/>
                </a:lnTo>
                <a:lnTo>
                  <a:pt x="6285235" y="13712780"/>
                </a:lnTo>
                <a:cubicBezTo>
                  <a:pt x="6288166" y="13254115"/>
                  <a:pt x="6284656" y="12801889"/>
                  <a:pt x="6287587" y="12343224"/>
                </a:cubicBezTo>
                <a:cubicBezTo>
                  <a:pt x="6276566" y="12064388"/>
                  <a:pt x="6062702" y="11688959"/>
                  <a:pt x="5617020" y="11680580"/>
                </a:cubicBezTo>
                <a:lnTo>
                  <a:pt x="0" y="11680914"/>
                </a:lnTo>
                <a:cubicBezTo>
                  <a:pt x="2117" y="7789422"/>
                  <a:pt x="1014" y="3891492"/>
                  <a:pt x="3131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8DA3FB-95E3-4F43-B749-0CA28C214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97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16435268-5D24-6841-9578-F25FF2A754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30" y="0"/>
            <a:ext cx="24385544" cy="13716000"/>
          </a:xfrm>
          <a:custGeom>
            <a:avLst/>
            <a:gdLst>
              <a:gd name="connsiteX0" fmla="*/ 0 w 24382413"/>
              <a:gd name="connsiteY0" fmla="*/ 0 h 13716000"/>
              <a:gd name="connsiteX1" fmla="*/ 24382413 w 24382413"/>
              <a:gd name="connsiteY1" fmla="*/ 0 h 13716000"/>
              <a:gd name="connsiteX2" fmla="*/ 24382413 w 24382413"/>
              <a:gd name="connsiteY2" fmla="*/ 13716000 h 13716000"/>
              <a:gd name="connsiteX3" fmla="*/ 0 w 24382413"/>
              <a:gd name="connsiteY3" fmla="*/ 13716000 h 13716000"/>
              <a:gd name="connsiteX4" fmla="*/ 0 w 24382413"/>
              <a:gd name="connsiteY4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350 w 24388763"/>
              <a:gd name="connsiteY3" fmla="*/ 13716000 h 13716000"/>
              <a:gd name="connsiteX4" fmla="*/ 0 w 24388763"/>
              <a:gd name="connsiteY4" fmla="*/ 11674475 h 13716000"/>
              <a:gd name="connsiteX5" fmla="*/ 6350 w 24388763"/>
              <a:gd name="connsiteY5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350 w 24388763"/>
              <a:gd name="connsiteY4" fmla="*/ 13716000 h 13716000"/>
              <a:gd name="connsiteX5" fmla="*/ 0 w 24388763"/>
              <a:gd name="connsiteY5" fmla="*/ 11674475 h 13716000"/>
              <a:gd name="connsiteX6" fmla="*/ 6350 w 24388763"/>
              <a:gd name="connsiteY6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6350 w 24388763"/>
              <a:gd name="connsiteY5" fmla="*/ 1371600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26 w 24382439"/>
              <a:gd name="connsiteY0" fmla="*/ 0 h 13716000"/>
              <a:gd name="connsiteX1" fmla="*/ 24382439 w 24382439"/>
              <a:gd name="connsiteY1" fmla="*/ 0 h 13716000"/>
              <a:gd name="connsiteX2" fmla="*/ 24382439 w 24382439"/>
              <a:gd name="connsiteY2" fmla="*/ 13716000 h 13716000"/>
              <a:gd name="connsiteX3" fmla="*/ 6282130 w 24382439"/>
              <a:gd name="connsiteY3" fmla="*/ 13716000 h 13716000"/>
              <a:gd name="connsiteX4" fmla="*/ 6290922 w 24382439"/>
              <a:gd name="connsiteY4" fmla="*/ 12340004 h 13716000"/>
              <a:gd name="connsiteX5" fmla="*/ 5613915 w 24382439"/>
              <a:gd name="connsiteY5" fmla="*/ 11680580 h 13716000"/>
              <a:gd name="connsiteX6" fmla="*/ 125684 w 24382439"/>
              <a:gd name="connsiteY6" fmla="*/ 11565004 h 13716000"/>
              <a:gd name="connsiteX7" fmla="*/ 26 w 24382439"/>
              <a:gd name="connsiteY7" fmla="*/ 0 h 13716000"/>
              <a:gd name="connsiteX0" fmla="*/ 3 w 24382416"/>
              <a:gd name="connsiteY0" fmla="*/ 0 h 13716000"/>
              <a:gd name="connsiteX1" fmla="*/ 24382416 w 24382416"/>
              <a:gd name="connsiteY1" fmla="*/ 0 h 13716000"/>
              <a:gd name="connsiteX2" fmla="*/ 24382416 w 24382416"/>
              <a:gd name="connsiteY2" fmla="*/ 13716000 h 13716000"/>
              <a:gd name="connsiteX3" fmla="*/ 6282107 w 24382416"/>
              <a:gd name="connsiteY3" fmla="*/ 13716000 h 13716000"/>
              <a:gd name="connsiteX4" fmla="*/ 6290899 w 24382416"/>
              <a:gd name="connsiteY4" fmla="*/ 12340004 h 13716000"/>
              <a:gd name="connsiteX5" fmla="*/ 5613892 w 24382416"/>
              <a:gd name="connsiteY5" fmla="*/ 11680580 h 13716000"/>
              <a:gd name="connsiteX6" fmla="*/ 1391010 w 24382416"/>
              <a:gd name="connsiteY6" fmla="*/ 10724658 h 13716000"/>
              <a:gd name="connsiteX7" fmla="*/ 3 w 24382416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94027 w 24385544"/>
              <a:gd name="connsiteY4" fmla="*/ 1234000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5544" h="13716000">
                <a:moveTo>
                  <a:pt x="3131" y="0"/>
                </a:moveTo>
                <a:lnTo>
                  <a:pt x="24385544" y="0"/>
                </a:lnTo>
                <a:lnTo>
                  <a:pt x="24385544" y="13716000"/>
                </a:lnTo>
                <a:lnTo>
                  <a:pt x="6285235" y="13712780"/>
                </a:lnTo>
                <a:cubicBezTo>
                  <a:pt x="6288166" y="13254115"/>
                  <a:pt x="6284656" y="12801889"/>
                  <a:pt x="6287587" y="12343224"/>
                </a:cubicBezTo>
                <a:cubicBezTo>
                  <a:pt x="6276566" y="12064388"/>
                  <a:pt x="6062702" y="11688959"/>
                  <a:pt x="5617020" y="11680580"/>
                </a:cubicBezTo>
                <a:lnTo>
                  <a:pt x="0" y="11680914"/>
                </a:lnTo>
                <a:cubicBezTo>
                  <a:pt x="2117" y="7789422"/>
                  <a:pt x="1014" y="3891492"/>
                  <a:pt x="3131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14A1973-3806-A142-998E-9C794CC20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1679824"/>
            <a:ext cx="6285594" cy="20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8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655127"/>
            <a:ext cx="18286413" cy="2364798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5BC6DA-7BFD-6A46-9B2A-20474D15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4B5D66-3F6C-5A4F-9746-C69EB788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C44A516-49D8-4746-AD63-60EFB4A15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890" y="-7299557"/>
            <a:ext cx="12543068" cy="12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53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10">
            <a:extLst>
              <a:ext uri="{FF2B5EF4-FFF2-40B4-BE49-F238E27FC236}">
                <a16:creationId xmlns:a16="http://schemas.microsoft.com/office/drawing/2014/main" id="{16435268-5D24-6841-9578-F25FF2A754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130" y="0"/>
            <a:ext cx="24385544" cy="13716000"/>
          </a:xfrm>
          <a:custGeom>
            <a:avLst/>
            <a:gdLst>
              <a:gd name="connsiteX0" fmla="*/ 0 w 24382413"/>
              <a:gd name="connsiteY0" fmla="*/ 0 h 13716000"/>
              <a:gd name="connsiteX1" fmla="*/ 24382413 w 24382413"/>
              <a:gd name="connsiteY1" fmla="*/ 0 h 13716000"/>
              <a:gd name="connsiteX2" fmla="*/ 24382413 w 24382413"/>
              <a:gd name="connsiteY2" fmla="*/ 13716000 h 13716000"/>
              <a:gd name="connsiteX3" fmla="*/ 0 w 24382413"/>
              <a:gd name="connsiteY3" fmla="*/ 13716000 h 13716000"/>
              <a:gd name="connsiteX4" fmla="*/ 0 w 24382413"/>
              <a:gd name="connsiteY4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350 w 24388763"/>
              <a:gd name="connsiteY3" fmla="*/ 13716000 h 13716000"/>
              <a:gd name="connsiteX4" fmla="*/ 0 w 24388763"/>
              <a:gd name="connsiteY4" fmla="*/ 11674475 h 13716000"/>
              <a:gd name="connsiteX5" fmla="*/ 6350 w 24388763"/>
              <a:gd name="connsiteY5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350 w 24388763"/>
              <a:gd name="connsiteY4" fmla="*/ 13716000 h 13716000"/>
              <a:gd name="connsiteX5" fmla="*/ 0 w 24388763"/>
              <a:gd name="connsiteY5" fmla="*/ 11674475 h 13716000"/>
              <a:gd name="connsiteX6" fmla="*/ 6350 w 24388763"/>
              <a:gd name="connsiteY6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6350 w 24388763"/>
              <a:gd name="connsiteY5" fmla="*/ 1371600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26 w 24382439"/>
              <a:gd name="connsiteY0" fmla="*/ 0 h 13716000"/>
              <a:gd name="connsiteX1" fmla="*/ 24382439 w 24382439"/>
              <a:gd name="connsiteY1" fmla="*/ 0 h 13716000"/>
              <a:gd name="connsiteX2" fmla="*/ 24382439 w 24382439"/>
              <a:gd name="connsiteY2" fmla="*/ 13716000 h 13716000"/>
              <a:gd name="connsiteX3" fmla="*/ 6282130 w 24382439"/>
              <a:gd name="connsiteY3" fmla="*/ 13716000 h 13716000"/>
              <a:gd name="connsiteX4" fmla="*/ 6290922 w 24382439"/>
              <a:gd name="connsiteY4" fmla="*/ 12340004 h 13716000"/>
              <a:gd name="connsiteX5" fmla="*/ 5613915 w 24382439"/>
              <a:gd name="connsiteY5" fmla="*/ 11680580 h 13716000"/>
              <a:gd name="connsiteX6" fmla="*/ 125684 w 24382439"/>
              <a:gd name="connsiteY6" fmla="*/ 11565004 h 13716000"/>
              <a:gd name="connsiteX7" fmla="*/ 26 w 24382439"/>
              <a:gd name="connsiteY7" fmla="*/ 0 h 13716000"/>
              <a:gd name="connsiteX0" fmla="*/ 3 w 24382416"/>
              <a:gd name="connsiteY0" fmla="*/ 0 h 13716000"/>
              <a:gd name="connsiteX1" fmla="*/ 24382416 w 24382416"/>
              <a:gd name="connsiteY1" fmla="*/ 0 h 13716000"/>
              <a:gd name="connsiteX2" fmla="*/ 24382416 w 24382416"/>
              <a:gd name="connsiteY2" fmla="*/ 13716000 h 13716000"/>
              <a:gd name="connsiteX3" fmla="*/ 6282107 w 24382416"/>
              <a:gd name="connsiteY3" fmla="*/ 13716000 h 13716000"/>
              <a:gd name="connsiteX4" fmla="*/ 6290899 w 24382416"/>
              <a:gd name="connsiteY4" fmla="*/ 12340004 h 13716000"/>
              <a:gd name="connsiteX5" fmla="*/ 5613892 w 24382416"/>
              <a:gd name="connsiteY5" fmla="*/ 11680580 h 13716000"/>
              <a:gd name="connsiteX6" fmla="*/ 1391010 w 24382416"/>
              <a:gd name="connsiteY6" fmla="*/ 10724658 h 13716000"/>
              <a:gd name="connsiteX7" fmla="*/ 3 w 24382416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94027 w 24385544"/>
              <a:gd name="connsiteY4" fmla="*/ 1234000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5544" h="13716000">
                <a:moveTo>
                  <a:pt x="3131" y="0"/>
                </a:moveTo>
                <a:lnTo>
                  <a:pt x="24385544" y="0"/>
                </a:lnTo>
                <a:lnTo>
                  <a:pt x="24385544" y="13716000"/>
                </a:lnTo>
                <a:lnTo>
                  <a:pt x="6285235" y="13712780"/>
                </a:lnTo>
                <a:cubicBezTo>
                  <a:pt x="6288166" y="13254115"/>
                  <a:pt x="6284656" y="12801889"/>
                  <a:pt x="6287587" y="12343224"/>
                </a:cubicBezTo>
                <a:cubicBezTo>
                  <a:pt x="6276566" y="12064388"/>
                  <a:pt x="6062702" y="11688959"/>
                  <a:pt x="5617020" y="11680580"/>
                </a:cubicBezTo>
                <a:lnTo>
                  <a:pt x="0" y="11680914"/>
                </a:lnTo>
                <a:cubicBezTo>
                  <a:pt x="2117" y="7789422"/>
                  <a:pt x="1014" y="3891492"/>
                  <a:pt x="3131" y="0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62911A3-BFE6-3048-89AF-A7479E74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86" cy="20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54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3651251"/>
            <a:ext cx="9623758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BD0212-DEA8-2443-9355-8654D6AB3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C1D829E-0DEF-9D44-B3E8-EBEAB4DCD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2396835"/>
            <a:ext cx="4845009" cy="7561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64DB001-FA13-D742-979C-BF716B2DA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56512" y="9873614"/>
            <a:ext cx="7684772" cy="7684772"/>
          </a:xfrm>
          <a:prstGeom prst="rect">
            <a:avLst/>
          </a:prstGeom>
        </p:spPr>
      </p:pic>
      <p:sp>
        <p:nvSpPr>
          <p:cNvPr id="6" name="Tijdelijke aanduiding voor afbeelding 10">
            <a:extLst>
              <a:ext uri="{FF2B5EF4-FFF2-40B4-BE49-F238E27FC236}">
                <a16:creationId xmlns:a16="http://schemas.microsoft.com/office/drawing/2014/main" id="{89C6D8DD-7E47-7B40-9F6A-193589281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00158" y="-3175"/>
            <a:ext cx="13082254" cy="13725762"/>
          </a:xfrm>
          <a:custGeom>
            <a:avLst/>
            <a:gdLst>
              <a:gd name="connsiteX0" fmla="*/ 0 w 13072729"/>
              <a:gd name="connsiteY0" fmla="*/ 0 h 13716000"/>
              <a:gd name="connsiteX1" fmla="*/ 13072729 w 13072729"/>
              <a:gd name="connsiteY1" fmla="*/ 0 h 13716000"/>
              <a:gd name="connsiteX2" fmla="*/ 13072729 w 13072729"/>
              <a:gd name="connsiteY2" fmla="*/ 13716000 h 13716000"/>
              <a:gd name="connsiteX3" fmla="*/ 0 w 13072729"/>
              <a:gd name="connsiteY3" fmla="*/ 13716000 h 13716000"/>
              <a:gd name="connsiteX4" fmla="*/ 0 w 13072729"/>
              <a:gd name="connsiteY4" fmla="*/ 0 h 13716000"/>
              <a:gd name="connsiteX0" fmla="*/ 0 w 13072729"/>
              <a:gd name="connsiteY0" fmla="*/ 0 h 13741637"/>
              <a:gd name="connsiteX1" fmla="*/ 13072729 w 13072729"/>
              <a:gd name="connsiteY1" fmla="*/ 0 h 13741637"/>
              <a:gd name="connsiteX2" fmla="*/ 13072729 w 13072729"/>
              <a:gd name="connsiteY2" fmla="*/ 13716000 h 13741637"/>
              <a:gd name="connsiteX3" fmla="*/ 2862841 w 13072729"/>
              <a:gd name="connsiteY3" fmla="*/ 13741637 h 13741637"/>
              <a:gd name="connsiteX4" fmla="*/ 0 w 13072729"/>
              <a:gd name="connsiteY4" fmla="*/ 0 h 13741637"/>
              <a:gd name="connsiteX0" fmla="*/ 0 w 13072729"/>
              <a:gd name="connsiteY0" fmla="*/ 0 h 13728937"/>
              <a:gd name="connsiteX1" fmla="*/ 13072729 w 13072729"/>
              <a:gd name="connsiteY1" fmla="*/ 0 h 13728937"/>
              <a:gd name="connsiteX2" fmla="*/ 13072729 w 13072729"/>
              <a:gd name="connsiteY2" fmla="*/ 13716000 h 13728937"/>
              <a:gd name="connsiteX3" fmla="*/ 2913641 w 13072729"/>
              <a:gd name="connsiteY3" fmla="*/ 13728937 h 13728937"/>
              <a:gd name="connsiteX4" fmla="*/ 0 w 13072729"/>
              <a:gd name="connsiteY4" fmla="*/ 0 h 13728937"/>
              <a:gd name="connsiteX0" fmla="*/ 0 w 13072729"/>
              <a:gd name="connsiteY0" fmla="*/ 0 h 13722587"/>
              <a:gd name="connsiteX1" fmla="*/ 13072729 w 13072729"/>
              <a:gd name="connsiteY1" fmla="*/ 0 h 13722587"/>
              <a:gd name="connsiteX2" fmla="*/ 13072729 w 13072729"/>
              <a:gd name="connsiteY2" fmla="*/ 13716000 h 13722587"/>
              <a:gd name="connsiteX3" fmla="*/ 2869191 w 13072729"/>
              <a:gd name="connsiteY3" fmla="*/ 13722587 h 13722587"/>
              <a:gd name="connsiteX4" fmla="*/ 0 w 13072729"/>
              <a:gd name="connsiteY4" fmla="*/ 0 h 13722587"/>
              <a:gd name="connsiteX0" fmla="*/ 0 w 13082254"/>
              <a:gd name="connsiteY0" fmla="*/ 0 h 13725762"/>
              <a:gd name="connsiteX1" fmla="*/ 13082254 w 13082254"/>
              <a:gd name="connsiteY1" fmla="*/ 3175 h 13725762"/>
              <a:gd name="connsiteX2" fmla="*/ 13082254 w 13082254"/>
              <a:gd name="connsiteY2" fmla="*/ 13719175 h 13725762"/>
              <a:gd name="connsiteX3" fmla="*/ 2878716 w 13082254"/>
              <a:gd name="connsiteY3" fmla="*/ 13725762 h 13725762"/>
              <a:gd name="connsiteX4" fmla="*/ 0 w 13082254"/>
              <a:gd name="connsiteY4" fmla="*/ 0 h 1372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2254" h="13725762">
                <a:moveTo>
                  <a:pt x="0" y="0"/>
                </a:moveTo>
                <a:lnTo>
                  <a:pt x="13082254" y="3175"/>
                </a:lnTo>
                <a:lnTo>
                  <a:pt x="13082254" y="13719175"/>
                </a:lnTo>
                <a:lnTo>
                  <a:pt x="2878716" y="1372576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</p:spTree>
    <p:extLst>
      <p:ext uri="{BB962C8B-B14F-4D97-AF65-F5344CB8AC3E}">
        <p14:creationId xmlns:p14="http://schemas.microsoft.com/office/powerpoint/2010/main" val="3506427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4">
            <a:extLst>
              <a:ext uri="{FF2B5EF4-FFF2-40B4-BE49-F238E27FC236}">
                <a16:creationId xmlns:a16="http://schemas.microsoft.com/office/drawing/2014/main" id="{910B7455-5B5A-7249-A0FF-C0EF37BE5E7D}"/>
              </a:ext>
            </a:extLst>
          </p:cNvPr>
          <p:cNvSpPr/>
          <p:nvPr/>
        </p:nvSpPr>
        <p:spPr>
          <a:xfrm>
            <a:off x="-79880" y="-48126"/>
            <a:ext cx="14269453" cy="13836315"/>
          </a:xfrm>
          <a:custGeom>
            <a:avLst/>
            <a:gdLst>
              <a:gd name="connsiteX0" fmla="*/ 0 w 6039852"/>
              <a:gd name="connsiteY0" fmla="*/ 0 h 13716000"/>
              <a:gd name="connsiteX1" fmla="*/ 6039852 w 6039852"/>
              <a:gd name="connsiteY1" fmla="*/ 0 h 13716000"/>
              <a:gd name="connsiteX2" fmla="*/ 6039852 w 6039852"/>
              <a:gd name="connsiteY2" fmla="*/ 13716000 h 13716000"/>
              <a:gd name="connsiteX3" fmla="*/ 0 w 6039852"/>
              <a:gd name="connsiteY3" fmla="*/ 13716000 h 13716000"/>
              <a:gd name="connsiteX4" fmla="*/ 0 w 6039852"/>
              <a:gd name="connsiteY4" fmla="*/ 0 h 13716000"/>
              <a:gd name="connsiteX0" fmla="*/ 0 w 8927431"/>
              <a:gd name="connsiteY0" fmla="*/ 0 h 13740063"/>
              <a:gd name="connsiteX1" fmla="*/ 6039852 w 8927431"/>
              <a:gd name="connsiteY1" fmla="*/ 0 h 13740063"/>
              <a:gd name="connsiteX2" fmla="*/ 8927431 w 8927431"/>
              <a:gd name="connsiteY2" fmla="*/ 13740063 h 13740063"/>
              <a:gd name="connsiteX3" fmla="*/ 0 w 8927431"/>
              <a:gd name="connsiteY3" fmla="*/ 13716000 h 13740063"/>
              <a:gd name="connsiteX4" fmla="*/ 0 w 8927431"/>
              <a:gd name="connsiteY4" fmla="*/ 0 h 13740063"/>
              <a:gd name="connsiteX0" fmla="*/ 0 w 12488778"/>
              <a:gd name="connsiteY0" fmla="*/ 24063 h 13740063"/>
              <a:gd name="connsiteX1" fmla="*/ 9601199 w 12488778"/>
              <a:gd name="connsiteY1" fmla="*/ 0 h 13740063"/>
              <a:gd name="connsiteX2" fmla="*/ 12488778 w 12488778"/>
              <a:gd name="connsiteY2" fmla="*/ 13740063 h 13740063"/>
              <a:gd name="connsiteX3" fmla="*/ 3561347 w 12488778"/>
              <a:gd name="connsiteY3" fmla="*/ 13716000 h 13740063"/>
              <a:gd name="connsiteX4" fmla="*/ 0 w 12488778"/>
              <a:gd name="connsiteY4" fmla="*/ 24063 h 13740063"/>
              <a:gd name="connsiteX0" fmla="*/ 48127 w 12536905"/>
              <a:gd name="connsiteY0" fmla="*/ 24063 h 13788189"/>
              <a:gd name="connsiteX1" fmla="*/ 9649326 w 12536905"/>
              <a:gd name="connsiteY1" fmla="*/ 0 h 13788189"/>
              <a:gd name="connsiteX2" fmla="*/ 12536905 w 12536905"/>
              <a:gd name="connsiteY2" fmla="*/ 13740063 h 13788189"/>
              <a:gd name="connsiteX3" fmla="*/ 0 w 12536905"/>
              <a:gd name="connsiteY3" fmla="*/ 13788189 h 13788189"/>
              <a:gd name="connsiteX4" fmla="*/ 48127 w 12536905"/>
              <a:gd name="connsiteY4" fmla="*/ 24063 h 13788189"/>
              <a:gd name="connsiteX0" fmla="*/ 0 w 12633157"/>
              <a:gd name="connsiteY0" fmla="*/ 0 h 13908504"/>
              <a:gd name="connsiteX1" fmla="*/ 9745578 w 12633157"/>
              <a:gd name="connsiteY1" fmla="*/ 120315 h 13908504"/>
              <a:gd name="connsiteX2" fmla="*/ 12633157 w 12633157"/>
              <a:gd name="connsiteY2" fmla="*/ 13860378 h 13908504"/>
              <a:gd name="connsiteX3" fmla="*/ 96252 w 12633157"/>
              <a:gd name="connsiteY3" fmla="*/ 13908504 h 13908504"/>
              <a:gd name="connsiteX4" fmla="*/ 0 w 12633157"/>
              <a:gd name="connsiteY4" fmla="*/ 0 h 13908504"/>
              <a:gd name="connsiteX0" fmla="*/ 0 w 14245388"/>
              <a:gd name="connsiteY0" fmla="*/ 0 h 13836315"/>
              <a:gd name="connsiteX1" fmla="*/ 11357809 w 14245388"/>
              <a:gd name="connsiteY1" fmla="*/ 48126 h 13836315"/>
              <a:gd name="connsiteX2" fmla="*/ 14245388 w 14245388"/>
              <a:gd name="connsiteY2" fmla="*/ 13788189 h 13836315"/>
              <a:gd name="connsiteX3" fmla="*/ 1708483 w 14245388"/>
              <a:gd name="connsiteY3" fmla="*/ 13836315 h 13836315"/>
              <a:gd name="connsiteX4" fmla="*/ 0 w 14245388"/>
              <a:gd name="connsiteY4" fmla="*/ 0 h 13836315"/>
              <a:gd name="connsiteX0" fmla="*/ 24065 w 14269453"/>
              <a:gd name="connsiteY0" fmla="*/ 0 h 13836315"/>
              <a:gd name="connsiteX1" fmla="*/ 11381874 w 14269453"/>
              <a:gd name="connsiteY1" fmla="*/ 48126 h 13836315"/>
              <a:gd name="connsiteX2" fmla="*/ 14269453 w 14269453"/>
              <a:gd name="connsiteY2" fmla="*/ 13788189 h 13836315"/>
              <a:gd name="connsiteX3" fmla="*/ 0 w 14269453"/>
              <a:gd name="connsiteY3" fmla="*/ 13836315 h 13836315"/>
              <a:gd name="connsiteX4" fmla="*/ 24065 w 14269453"/>
              <a:gd name="connsiteY4" fmla="*/ 0 h 1383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9453" h="13836315">
                <a:moveTo>
                  <a:pt x="24065" y="0"/>
                </a:moveTo>
                <a:lnTo>
                  <a:pt x="11381874" y="48126"/>
                </a:lnTo>
                <a:lnTo>
                  <a:pt x="14269453" y="13788189"/>
                </a:lnTo>
                <a:lnTo>
                  <a:pt x="0" y="13836315"/>
                </a:lnTo>
                <a:cubicBezTo>
                  <a:pt x="8022" y="9224210"/>
                  <a:pt x="16043" y="4612105"/>
                  <a:pt x="24065" y="0"/>
                </a:cubicBezTo>
                <a:close/>
              </a:path>
            </a:pathLst>
          </a:custGeom>
          <a:solidFill>
            <a:srgbClr val="30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828D6A6-09D8-D64E-B5F3-4F17ECAF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511" y="9873614"/>
            <a:ext cx="7684774" cy="76847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1534FE5-2580-EE40-A913-3922BFB5A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808B6D7-BA22-5F4F-89B3-62AF493A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12396835"/>
            <a:ext cx="4845009" cy="756157"/>
          </a:xfrm>
          <a:prstGeom prst="rect">
            <a:avLst/>
          </a:prstGeom>
        </p:spPr>
      </p:pic>
      <p:sp>
        <p:nvSpPr>
          <p:cNvPr id="12" name="Tijdelijke aanduiding voor afbeelding 10">
            <a:extLst>
              <a:ext uri="{FF2B5EF4-FFF2-40B4-BE49-F238E27FC236}">
                <a16:creationId xmlns:a16="http://schemas.microsoft.com/office/drawing/2014/main" id="{48267E04-8FB3-3D48-B184-A96D309086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00158" y="-3175"/>
            <a:ext cx="13082254" cy="13725762"/>
          </a:xfrm>
          <a:custGeom>
            <a:avLst/>
            <a:gdLst>
              <a:gd name="connsiteX0" fmla="*/ 0 w 13072729"/>
              <a:gd name="connsiteY0" fmla="*/ 0 h 13716000"/>
              <a:gd name="connsiteX1" fmla="*/ 13072729 w 13072729"/>
              <a:gd name="connsiteY1" fmla="*/ 0 h 13716000"/>
              <a:gd name="connsiteX2" fmla="*/ 13072729 w 13072729"/>
              <a:gd name="connsiteY2" fmla="*/ 13716000 h 13716000"/>
              <a:gd name="connsiteX3" fmla="*/ 0 w 13072729"/>
              <a:gd name="connsiteY3" fmla="*/ 13716000 h 13716000"/>
              <a:gd name="connsiteX4" fmla="*/ 0 w 13072729"/>
              <a:gd name="connsiteY4" fmla="*/ 0 h 13716000"/>
              <a:gd name="connsiteX0" fmla="*/ 0 w 13072729"/>
              <a:gd name="connsiteY0" fmla="*/ 0 h 13741637"/>
              <a:gd name="connsiteX1" fmla="*/ 13072729 w 13072729"/>
              <a:gd name="connsiteY1" fmla="*/ 0 h 13741637"/>
              <a:gd name="connsiteX2" fmla="*/ 13072729 w 13072729"/>
              <a:gd name="connsiteY2" fmla="*/ 13716000 h 13741637"/>
              <a:gd name="connsiteX3" fmla="*/ 2862841 w 13072729"/>
              <a:gd name="connsiteY3" fmla="*/ 13741637 h 13741637"/>
              <a:gd name="connsiteX4" fmla="*/ 0 w 13072729"/>
              <a:gd name="connsiteY4" fmla="*/ 0 h 13741637"/>
              <a:gd name="connsiteX0" fmla="*/ 0 w 13072729"/>
              <a:gd name="connsiteY0" fmla="*/ 0 h 13728937"/>
              <a:gd name="connsiteX1" fmla="*/ 13072729 w 13072729"/>
              <a:gd name="connsiteY1" fmla="*/ 0 h 13728937"/>
              <a:gd name="connsiteX2" fmla="*/ 13072729 w 13072729"/>
              <a:gd name="connsiteY2" fmla="*/ 13716000 h 13728937"/>
              <a:gd name="connsiteX3" fmla="*/ 2913641 w 13072729"/>
              <a:gd name="connsiteY3" fmla="*/ 13728937 h 13728937"/>
              <a:gd name="connsiteX4" fmla="*/ 0 w 13072729"/>
              <a:gd name="connsiteY4" fmla="*/ 0 h 13728937"/>
              <a:gd name="connsiteX0" fmla="*/ 0 w 13072729"/>
              <a:gd name="connsiteY0" fmla="*/ 0 h 13722587"/>
              <a:gd name="connsiteX1" fmla="*/ 13072729 w 13072729"/>
              <a:gd name="connsiteY1" fmla="*/ 0 h 13722587"/>
              <a:gd name="connsiteX2" fmla="*/ 13072729 w 13072729"/>
              <a:gd name="connsiteY2" fmla="*/ 13716000 h 13722587"/>
              <a:gd name="connsiteX3" fmla="*/ 2869191 w 13072729"/>
              <a:gd name="connsiteY3" fmla="*/ 13722587 h 13722587"/>
              <a:gd name="connsiteX4" fmla="*/ 0 w 13072729"/>
              <a:gd name="connsiteY4" fmla="*/ 0 h 13722587"/>
              <a:gd name="connsiteX0" fmla="*/ 0 w 13082254"/>
              <a:gd name="connsiteY0" fmla="*/ 0 h 13725762"/>
              <a:gd name="connsiteX1" fmla="*/ 13082254 w 13082254"/>
              <a:gd name="connsiteY1" fmla="*/ 3175 h 13725762"/>
              <a:gd name="connsiteX2" fmla="*/ 13082254 w 13082254"/>
              <a:gd name="connsiteY2" fmla="*/ 13719175 h 13725762"/>
              <a:gd name="connsiteX3" fmla="*/ 2878716 w 13082254"/>
              <a:gd name="connsiteY3" fmla="*/ 13725762 h 13725762"/>
              <a:gd name="connsiteX4" fmla="*/ 0 w 13082254"/>
              <a:gd name="connsiteY4" fmla="*/ 0 h 1372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2254" h="13725762">
                <a:moveTo>
                  <a:pt x="0" y="0"/>
                </a:moveTo>
                <a:lnTo>
                  <a:pt x="13082254" y="3175"/>
                </a:lnTo>
                <a:lnTo>
                  <a:pt x="13082254" y="13719175"/>
                </a:lnTo>
                <a:lnTo>
                  <a:pt x="2878716" y="1372576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3651251"/>
            <a:ext cx="9623758" cy="76014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081057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4">
            <a:extLst>
              <a:ext uri="{FF2B5EF4-FFF2-40B4-BE49-F238E27FC236}">
                <a16:creationId xmlns:a16="http://schemas.microsoft.com/office/drawing/2014/main" id="{AA4356D7-D559-FD4B-9D5C-0BEB10D99C31}"/>
              </a:ext>
            </a:extLst>
          </p:cNvPr>
          <p:cNvSpPr/>
          <p:nvPr/>
        </p:nvSpPr>
        <p:spPr>
          <a:xfrm>
            <a:off x="-79880" y="-48126"/>
            <a:ext cx="14269453" cy="13836315"/>
          </a:xfrm>
          <a:custGeom>
            <a:avLst/>
            <a:gdLst>
              <a:gd name="connsiteX0" fmla="*/ 0 w 6039852"/>
              <a:gd name="connsiteY0" fmla="*/ 0 h 13716000"/>
              <a:gd name="connsiteX1" fmla="*/ 6039852 w 6039852"/>
              <a:gd name="connsiteY1" fmla="*/ 0 h 13716000"/>
              <a:gd name="connsiteX2" fmla="*/ 6039852 w 6039852"/>
              <a:gd name="connsiteY2" fmla="*/ 13716000 h 13716000"/>
              <a:gd name="connsiteX3" fmla="*/ 0 w 6039852"/>
              <a:gd name="connsiteY3" fmla="*/ 13716000 h 13716000"/>
              <a:gd name="connsiteX4" fmla="*/ 0 w 6039852"/>
              <a:gd name="connsiteY4" fmla="*/ 0 h 13716000"/>
              <a:gd name="connsiteX0" fmla="*/ 0 w 8927431"/>
              <a:gd name="connsiteY0" fmla="*/ 0 h 13740063"/>
              <a:gd name="connsiteX1" fmla="*/ 6039852 w 8927431"/>
              <a:gd name="connsiteY1" fmla="*/ 0 h 13740063"/>
              <a:gd name="connsiteX2" fmla="*/ 8927431 w 8927431"/>
              <a:gd name="connsiteY2" fmla="*/ 13740063 h 13740063"/>
              <a:gd name="connsiteX3" fmla="*/ 0 w 8927431"/>
              <a:gd name="connsiteY3" fmla="*/ 13716000 h 13740063"/>
              <a:gd name="connsiteX4" fmla="*/ 0 w 8927431"/>
              <a:gd name="connsiteY4" fmla="*/ 0 h 13740063"/>
              <a:gd name="connsiteX0" fmla="*/ 0 w 12488778"/>
              <a:gd name="connsiteY0" fmla="*/ 24063 h 13740063"/>
              <a:gd name="connsiteX1" fmla="*/ 9601199 w 12488778"/>
              <a:gd name="connsiteY1" fmla="*/ 0 h 13740063"/>
              <a:gd name="connsiteX2" fmla="*/ 12488778 w 12488778"/>
              <a:gd name="connsiteY2" fmla="*/ 13740063 h 13740063"/>
              <a:gd name="connsiteX3" fmla="*/ 3561347 w 12488778"/>
              <a:gd name="connsiteY3" fmla="*/ 13716000 h 13740063"/>
              <a:gd name="connsiteX4" fmla="*/ 0 w 12488778"/>
              <a:gd name="connsiteY4" fmla="*/ 24063 h 13740063"/>
              <a:gd name="connsiteX0" fmla="*/ 48127 w 12536905"/>
              <a:gd name="connsiteY0" fmla="*/ 24063 h 13788189"/>
              <a:gd name="connsiteX1" fmla="*/ 9649326 w 12536905"/>
              <a:gd name="connsiteY1" fmla="*/ 0 h 13788189"/>
              <a:gd name="connsiteX2" fmla="*/ 12536905 w 12536905"/>
              <a:gd name="connsiteY2" fmla="*/ 13740063 h 13788189"/>
              <a:gd name="connsiteX3" fmla="*/ 0 w 12536905"/>
              <a:gd name="connsiteY3" fmla="*/ 13788189 h 13788189"/>
              <a:gd name="connsiteX4" fmla="*/ 48127 w 12536905"/>
              <a:gd name="connsiteY4" fmla="*/ 24063 h 13788189"/>
              <a:gd name="connsiteX0" fmla="*/ 0 w 12633157"/>
              <a:gd name="connsiteY0" fmla="*/ 0 h 13908504"/>
              <a:gd name="connsiteX1" fmla="*/ 9745578 w 12633157"/>
              <a:gd name="connsiteY1" fmla="*/ 120315 h 13908504"/>
              <a:gd name="connsiteX2" fmla="*/ 12633157 w 12633157"/>
              <a:gd name="connsiteY2" fmla="*/ 13860378 h 13908504"/>
              <a:gd name="connsiteX3" fmla="*/ 96252 w 12633157"/>
              <a:gd name="connsiteY3" fmla="*/ 13908504 h 13908504"/>
              <a:gd name="connsiteX4" fmla="*/ 0 w 12633157"/>
              <a:gd name="connsiteY4" fmla="*/ 0 h 13908504"/>
              <a:gd name="connsiteX0" fmla="*/ 0 w 14245388"/>
              <a:gd name="connsiteY0" fmla="*/ 0 h 13836315"/>
              <a:gd name="connsiteX1" fmla="*/ 11357809 w 14245388"/>
              <a:gd name="connsiteY1" fmla="*/ 48126 h 13836315"/>
              <a:gd name="connsiteX2" fmla="*/ 14245388 w 14245388"/>
              <a:gd name="connsiteY2" fmla="*/ 13788189 h 13836315"/>
              <a:gd name="connsiteX3" fmla="*/ 1708483 w 14245388"/>
              <a:gd name="connsiteY3" fmla="*/ 13836315 h 13836315"/>
              <a:gd name="connsiteX4" fmla="*/ 0 w 14245388"/>
              <a:gd name="connsiteY4" fmla="*/ 0 h 13836315"/>
              <a:gd name="connsiteX0" fmla="*/ 24065 w 14269453"/>
              <a:gd name="connsiteY0" fmla="*/ 0 h 13836315"/>
              <a:gd name="connsiteX1" fmla="*/ 11381874 w 14269453"/>
              <a:gd name="connsiteY1" fmla="*/ 48126 h 13836315"/>
              <a:gd name="connsiteX2" fmla="*/ 14269453 w 14269453"/>
              <a:gd name="connsiteY2" fmla="*/ 13788189 h 13836315"/>
              <a:gd name="connsiteX3" fmla="*/ 0 w 14269453"/>
              <a:gd name="connsiteY3" fmla="*/ 13836315 h 13836315"/>
              <a:gd name="connsiteX4" fmla="*/ 24065 w 14269453"/>
              <a:gd name="connsiteY4" fmla="*/ 0 h 1383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9453" h="13836315">
                <a:moveTo>
                  <a:pt x="24065" y="0"/>
                </a:moveTo>
                <a:lnTo>
                  <a:pt x="11381874" y="48126"/>
                </a:lnTo>
                <a:lnTo>
                  <a:pt x="14269453" y="13788189"/>
                </a:lnTo>
                <a:lnTo>
                  <a:pt x="0" y="13836315"/>
                </a:lnTo>
                <a:cubicBezTo>
                  <a:pt x="8022" y="9224210"/>
                  <a:pt x="16043" y="4612105"/>
                  <a:pt x="24065" y="0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241B94-BE49-BC41-8EF1-893E992B1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511" y="9873614"/>
            <a:ext cx="7684774" cy="7684772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3651251"/>
            <a:ext cx="9623758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BD0212-DEA8-2443-9355-8654D6AB3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C1D829E-0DEF-9D44-B3E8-EBEAB4DCD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12396835"/>
            <a:ext cx="4845009" cy="756157"/>
          </a:xfrm>
          <a:prstGeom prst="rect">
            <a:avLst/>
          </a:prstGeom>
        </p:spPr>
      </p:pic>
      <p:sp>
        <p:nvSpPr>
          <p:cNvPr id="6" name="Tijdelijke aanduiding voor afbeelding 10">
            <a:extLst>
              <a:ext uri="{FF2B5EF4-FFF2-40B4-BE49-F238E27FC236}">
                <a16:creationId xmlns:a16="http://schemas.microsoft.com/office/drawing/2014/main" id="{89C6D8DD-7E47-7B40-9F6A-193589281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00158" y="-3175"/>
            <a:ext cx="13082254" cy="13725762"/>
          </a:xfrm>
          <a:custGeom>
            <a:avLst/>
            <a:gdLst>
              <a:gd name="connsiteX0" fmla="*/ 0 w 13072729"/>
              <a:gd name="connsiteY0" fmla="*/ 0 h 13716000"/>
              <a:gd name="connsiteX1" fmla="*/ 13072729 w 13072729"/>
              <a:gd name="connsiteY1" fmla="*/ 0 h 13716000"/>
              <a:gd name="connsiteX2" fmla="*/ 13072729 w 13072729"/>
              <a:gd name="connsiteY2" fmla="*/ 13716000 h 13716000"/>
              <a:gd name="connsiteX3" fmla="*/ 0 w 13072729"/>
              <a:gd name="connsiteY3" fmla="*/ 13716000 h 13716000"/>
              <a:gd name="connsiteX4" fmla="*/ 0 w 13072729"/>
              <a:gd name="connsiteY4" fmla="*/ 0 h 13716000"/>
              <a:gd name="connsiteX0" fmla="*/ 0 w 13072729"/>
              <a:gd name="connsiteY0" fmla="*/ 0 h 13741637"/>
              <a:gd name="connsiteX1" fmla="*/ 13072729 w 13072729"/>
              <a:gd name="connsiteY1" fmla="*/ 0 h 13741637"/>
              <a:gd name="connsiteX2" fmla="*/ 13072729 w 13072729"/>
              <a:gd name="connsiteY2" fmla="*/ 13716000 h 13741637"/>
              <a:gd name="connsiteX3" fmla="*/ 2862841 w 13072729"/>
              <a:gd name="connsiteY3" fmla="*/ 13741637 h 13741637"/>
              <a:gd name="connsiteX4" fmla="*/ 0 w 13072729"/>
              <a:gd name="connsiteY4" fmla="*/ 0 h 13741637"/>
              <a:gd name="connsiteX0" fmla="*/ 0 w 13072729"/>
              <a:gd name="connsiteY0" fmla="*/ 0 h 13728937"/>
              <a:gd name="connsiteX1" fmla="*/ 13072729 w 13072729"/>
              <a:gd name="connsiteY1" fmla="*/ 0 h 13728937"/>
              <a:gd name="connsiteX2" fmla="*/ 13072729 w 13072729"/>
              <a:gd name="connsiteY2" fmla="*/ 13716000 h 13728937"/>
              <a:gd name="connsiteX3" fmla="*/ 2913641 w 13072729"/>
              <a:gd name="connsiteY3" fmla="*/ 13728937 h 13728937"/>
              <a:gd name="connsiteX4" fmla="*/ 0 w 13072729"/>
              <a:gd name="connsiteY4" fmla="*/ 0 h 13728937"/>
              <a:gd name="connsiteX0" fmla="*/ 0 w 13072729"/>
              <a:gd name="connsiteY0" fmla="*/ 0 h 13722587"/>
              <a:gd name="connsiteX1" fmla="*/ 13072729 w 13072729"/>
              <a:gd name="connsiteY1" fmla="*/ 0 h 13722587"/>
              <a:gd name="connsiteX2" fmla="*/ 13072729 w 13072729"/>
              <a:gd name="connsiteY2" fmla="*/ 13716000 h 13722587"/>
              <a:gd name="connsiteX3" fmla="*/ 2869191 w 13072729"/>
              <a:gd name="connsiteY3" fmla="*/ 13722587 h 13722587"/>
              <a:gd name="connsiteX4" fmla="*/ 0 w 13072729"/>
              <a:gd name="connsiteY4" fmla="*/ 0 h 13722587"/>
              <a:gd name="connsiteX0" fmla="*/ 0 w 13082254"/>
              <a:gd name="connsiteY0" fmla="*/ 0 h 13725762"/>
              <a:gd name="connsiteX1" fmla="*/ 13082254 w 13082254"/>
              <a:gd name="connsiteY1" fmla="*/ 3175 h 13725762"/>
              <a:gd name="connsiteX2" fmla="*/ 13082254 w 13082254"/>
              <a:gd name="connsiteY2" fmla="*/ 13719175 h 13725762"/>
              <a:gd name="connsiteX3" fmla="*/ 2878716 w 13082254"/>
              <a:gd name="connsiteY3" fmla="*/ 13725762 h 13725762"/>
              <a:gd name="connsiteX4" fmla="*/ 0 w 13082254"/>
              <a:gd name="connsiteY4" fmla="*/ 0 h 1372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2254" h="13725762">
                <a:moveTo>
                  <a:pt x="0" y="0"/>
                </a:moveTo>
                <a:lnTo>
                  <a:pt x="13082254" y="3175"/>
                </a:lnTo>
                <a:lnTo>
                  <a:pt x="13082254" y="13719175"/>
                </a:lnTo>
                <a:lnTo>
                  <a:pt x="2878716" y="1372576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</p:spTree>
    <p:extLst>
      <p:ext uri="{BB962C8B-B14F-4D97-AF65-F5344CB8AC3E}">
        <p14:creationId xmlns:p14="http://schemas.microsoft.com/office/powerpoint/2010/main" val="3605641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4">
            <a:extLst>
              <a:ext uri="{FF2B5EF4-FFF2-40B4-BE49-F238E27FC236}">
                <a16:creationId xmlns:a16="http://schemas.microsoft.com/office/drawing/2014/main" id="{910B7455-5B5A-7249-A0FF-C0EF37BE5E7D}"/>
              </a:ext>
            </a:extLst>
          </p:cNvPr>
          <p:cNvSpPr/>
          <p:nvPr/>
        </p:nvSpPr>
        <p:spPr>
          <a:xfrm>
            <a:off x="-79880" y="-48126"/>
            <a:ext cx="14269453" cy="13836315"/>
          </a:xfrm>
          <a:custGeom>
            <a:avLst/>
            <a:gdLst>
              <a:gd name="connsiteX0" fmla="*/ 0 w 6039852"/>
              <a:gd name="connsiteY0" fmla="*/ 0 h 13716000"/>
              <a:gd name="connsiteX1" fmla="*/ 6039852 w 6039852"/>
              <a:gd name="connsiteY1" fmla="*/ 0 h 13716000"/>
              <a:gd name="connsiteX2" fmla="*/ 6039852 w 6039852"/>
              <a:gd name="connsiteY2" fmla="*/ 13716000 h 13716000"/>
              <a:gd name="connsiteX3" fmla="*/ 0 w 6039852"/>
              <a:gd name="connsiteY3" fmla="*/ 13716000 h 13716000"/>
              <a:gd name="connsiteX4" fmla="*/ 0 w 6039852"/>
              <a:gd name="connsiteY4" fmla="*/ 0 h 13716000"/>
              <a:gd name="connsiteX0" fmla="*/ 0 w 8927431"/>
              <a:gd name="connsiteY0" fmla="*/ 0 h 13740063"/>
              <a:gd name="connsiteX1" fmla="*/ 6039852 w 8927431"/>
              <a:gd name="connsiteY1" fmla="*/ 0 h 13740063"/>
              <a:gd name="connsiteX2" fmla="*/ 8927431 w 8927431"/>
              <a:gd name="connsiteY2" fmla="*/ 13740063 h 13740063"/>
              <a:gd name="connsiteX3" fmla="*/ 0 w 8927431"/>
              <a:gd name="connsiteY3" fmla="*/ 13716000 h 13740063"/>
              <a:gd name="connsiteX4" fmla="*/ 0 w 8927431"/>
              <a:gd name="connsiteY4" fmla="*/ 0 h 13740063"/>
              <a:gd name="connsiteX0" fmla="*/ 0 w 12488778"/>
              <a:gd name="connsiteY0" fmla="*/ 24063 h 13740063"/>
              <a:gd name="connsiteX1" fmla="*/ 9601199 w 12488778"/>
              <a:gd name="connsiteY1" fmla="*/ 0 h 13740063"/>
              <a:gd name="connsiteX2" fmla="*/ 12488778 w 12488778"/>
              <a:gd name="connsiteY2" fmla="*/ 13740063 h 13740063"/>
              <a:gd name="connsiteX3" fmla="*/ 3561347 w 12488778"/>
              <a:gd name="connsiteY3" fmla="*/ 13716000 h 13740063"/>
              <a:gd name="connsiteX4" fmla="*/ 0 w 12488778"/>
              <a:gd name="connsiteY4" fmla="*/ 24063 h 13740063"/>
              <a:gd name="connsiteX0" fmla="*/ 48127 w 12536905"/>
              <a:gd name="connsiteY0" fmla="*/ 24063 h 13788189"/>
              <a:gd name="connsiteX1" fmla="*/ 9649326 w 12536905"/>
              <a:gd name="connsiteY1" fmla="*/ 0 h 13788189"/>
              <a:gd name="connsiteX2" fmla="*/ 12536905 w 12536905"/>
              <a:gd name="connsiteY2" fmla="*/ 13740063 h 13788189"/>
              <a:gd name="connsiteX3" fmla="*/ 0 w 12536905"/>
              <a:gd name="connsiteY3" fmla="*/ 13788189 h 13788189"/>
              <a:gd name="connsiteX4" fmla="*/ 48127 w 12536905"/>
              <a:gd name="connsiteY4" fmla="*/ 24063 h 13788189"/>
              <a:gd name="connsiteX0" fmla="*/ 0 w 12633157"/>
              <a:gd name="connsiteY0" fmla="*/ 0 h 13908504"/>
              <a:gd name="connsiteX1" fmla="*/ 9745578 w 12633157"/>
              <a:gd name="connsiteY1" fmla="*/ 120315 h 13908504"/>
              <a:gd name="connsiteX2" fmla="*/ 12633157 w 12633157"/>
              <a:gd name="connsiteY2" fmla="*/ 13860378 h 13908504"/>
              <a:gd name="connsiteX3" fmla="*/ 96252 w 12633157"/>
              <a:gd name="connsiteY3" fmla="*/ 13908504 h 13908504"/>
              <a:gd name="connsiteX4" fmla="*/ 0 w 12633157"/>
              <a:gd name="connsiteY4" fmla="*/ 0 h 13908504"/>
              <a:gd name="connsiteX0" fmla="*/ 0 w 14245388"/>
              <a:gd name="connsiteY0" fmla="*/ 0 h 13836315"/>
              <a:gd name="connsiteX1" fmla="*/ 11357809 w 14245388"/>
              <a:gd name="connsiteY1" fmla="*/ 48126 h 13836315"/>
              <a:gd name="connsiteX2" fmla="*/ 14245388 w 14245388"/>
              <a:gd name="connsiteY2" fmla="*/ 13788189 h 13836315"/>
              <a:gd name="connsiteX3" fmla="*/ 1708483 w 14245388"/>
              <a:gd name="connsiteY3" fmla="*/ 13836315 h 13836315"/>
              <a:gd name="connsiteX4" fmla="*/ 0 w 14245388"/>
              <a:gd name="connsiteY4" fmla="*/ 0 h 13836315"/>
              <a:gd name="connsiteX0" fmla="*/ 24065 w 14269453"/>
              <a:gd name="connsiteY0" fmla="*/ 0 h 13836315"/>
              <a:gd name="connsiteX1" fmla="*/ 11381874 w 14269453"/>
              <a:gd name="connsiteY1" fmla="*/ 48126 h 13836315"/>
              <a:gd name="connsiteX2" fmla="*/ 14269453 w 14269453"/>
              <a:gd name="connsiteY2" fmla="*/ 13788189 h 13836315"/>
              <a:gd name="connsiteX3" fmla="*/ 0 w 14269453"/>
              <a:gd name="connsiteY3" fmla="*/ 13836315 h 13836315"/>
              <a:gd name="connsiteX4" fmla="*/ 24065 w 14269453"/>
              <a:gd name="connsiteY4" fmla="*/ 0 h 1383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9453" h="13836315">
                <a:moveTo>
                  <a:pt x="24065" y="0"/>
                </a:moveTo>
                <a:lnTo>
                  <a:pt x="11381874" y="48126"/>
                </a:lnTo>
                <a:lnTo>
                  <a:pt x="14269453" y="13788189"/>
                </a:lnTo>
                <a:lnTo>
                  <a:pt x="0" y="13836315"/>
                </a:lnTo>
                <a:cubicBezTo>
                  <a:pt x="8022" y="9224210"/>
                  <a:pt x="16043" y="4612105"/>
                  <a:pt x="24065" y="0"/>
                </a:cubicBezTo>
                <a:close/>
              </a:path>
            </a:pathLst>
          </a:custGeom>
          <a:solidFill>
            <a:srgbClr val="30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828D6A6-09D8-D64E-B5F3-4F17ECAF9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511" y="9873614"/>
            <a:ext cx="7684774" cy="76847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1534FE5-2580-EE40-A913-3922BFB5A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808B6D7-BA22-5F4F-89B3-62AF493AA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675" y="12396835"/>
            <a:ext cx="4845009" cy="756157"/>
          </a:xfrm>
          <a:prstGeom prst="rect">
            <a:avLst/>
          </a:prstGeom>
        </p:spPr>
      </p:pic>
      <p:sp>
        <p:nvSpPr>
          <p:cNvPr id="12" name="Tijdelijke aanduiding voor afbeelding 10">
            <a:extLst>
              <a:ext uri="{FF2B5EF4-FFF2-40B4-BE49-F238E27FC236}">
                <a16:creationId xmlns:a16="http://schemas.microsoft.com/office/drawing/2014/main" id="{48267E04-8FB3-3D48-B184-A96D309086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300158" y="-3175"/>
            <a:ext cx="13082254" cy="13725762"/>
          </a:xfrm>
          <a:custGeom>
            <a:avLst/>
            <a:gdLst>
              <a:gd name="connsiteX0" fmla="*/ 0 w 13072729"/>
              <a:gd name="connsiteY0" fmla="*/ 0 h 13716000"/>
              <a:gd name="connsiteX1" fmla="*/ 13072729 w 13072729"/>
              <a:gd name="connsiteY1" fmla="*/ 0 h 13716000"/>
              <a:gd name="connsiteX2" fmla="*/ 13072729 w 13072729"/>
              <a:gd name="connsiteY2" fmla="*/ 13716000 h 13716000"/>
              <a:gd name="connsiteX3" fmla="*/ 0 w 13072729"/>
              <a:gd name="connsiteY3" fmla="*/ 13716000 h 13716000"/>
              <a:gd name="connsiteX4" fmla="*/ 0 w 13072729"/>
              <a:gd name="connsiteY4" fmla="*/ 0 h 13716000"/>
              <a:gd name="connsiteX0" fmla="*/ 0 w 13072729"/>
              <a:gd name="connsiteY0" fmla="*/ 0 h 13741637"/>
              <a:gd name="connsiteX1" fmla="*/ 13072729 w 13072729"/>
              <a:gd name="connsiteY1" fmla="*/ 0 h 13741637"/>
              <a:gd name="connsiteX2" fmla="*/ 13072729 w 13072729"/>
              <a:gd name="connsiteY2" fmla="*/ 13716000 h 13741637"/>
              <a:gd name="connsiteX3" fmla="*/ 2862841 w 13072729"/>
              <a:gd name="connsiteY3" fmla="*/ 13741637 h 13741637"/>
              <a:gd name="connsiteX4" fmla="*/ 0 w 13072729"/>
              <a:gd name="connsiteY4" fmla="*/ 0 h 13741637"/>
              <a:gd name="connsiteX0" fmla="*/ 0 w 13072729"/>
              <a:gd name="connsiteY0" fmla="*/ 0 h 13728937"/>
              <a:gd name="connsiteX1" fmla="*/ 13072729 w 13072729"/>
              <a:gd name="connsiteY1" fmla="*/ 0 h 13728937"/>
              <a:gd name="connsiteX2" fmla="*/ 13072729 w 13072729"/>
              <a:gd name="connsiteY2" fmla="*/ 13716000 h 13728937"/>
              <a:gd name="connsiteX3" fmla="*/ 2913641 w 13072729"/>
              <a:gd name="connsiteY3" fmla="*/ 13728937 h 13728937"/>
              <a:gd name="connsiteX4" fmla="*/ 0 w 13072729"/>
              <a:gd name="connsiteY4" fmla="*/ 0 h 13728937"/>
              <a:gd name="connsiteX0" fmla="*/ 0 w 13072729"/>
              <a:gd name="connsiteY0" fmla="*/ 0 h 13722587"/>
              <a:gd name="connsiteX1" fmla="*/ 13072729 w 13072729"/>
              <a:gd name="connsiteY1" fmla="*/ 0 h 13722587"/>
              <a:gd name="connsiteX2" fmla="*/ 13072729 w 13072729"/>
              <a:gd name="connsiteY2" fmla="*/ 13716000 h 13722587"/>
              <a:gd name="connsiteX3" fmla="*/ 2869191 w 13072729"/>
              <a:gd name="connsiteY3" fmla="*/ 13722587 h 13722587"/>
              <a:gd name="connsiteX4" fmla="*/ 0 w 13072729"/>
              <a:gd name="connsiteY4" fmla="*/ 0 h 13722587"/>
              <a:gd name="connsiteX0" fmla="*/ 0 w 13082254"/>
              <a:gd name="connsiteY0" fmla="*/ 0 h 13725762"/>
              <a:gd name="connsiteX1" fmla="*/ 13082254 w 13082254"/>
              <a:gd name="connsiteY1" fmla="*/ 3175 h 13725762"/>
              <a:gd name="connsiteX2" fmla="*/ 13082254 w 13082254"/>
              <a:gd name="connsiteY2" fmla="*/ 13719175 h 13725762"/>
              <a:gd name="connsiteX3" fmla="*/ 2878716 w 13082254"/>
              <a:gd name="connsiteY3" fmla="*/ 13725762 h 13725762"/>
              <a:gd name="connsiteX4" fmla="*/ 0 w 13082254"/>
              <a:gd name="connsiteY4" fmla="*/ 0 h 1372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2254" h="13725762">
                <a:moveTo>
                  <a:pt x="0" y="0"/>
                </a:moveTo>
                <a:lnTo>
                  <a:pt x="13082254" y="3175"/>
                </a:lnTo>
                <a:lnTo>
                  <a:pt x="13082254" y="13719175"/>
                </a:lnTo>
                <a:lnTo>
                  <a:pt x="2878716" y="1372576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5" y="3651251"/>
            <a:ext cx="9623758" cy="76014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9265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29613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916C65-C9A0-2C47-ACA8-71C55EE4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31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1"/>
            <a:ext cx="21029613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F101C29-2491-3B40-A00D-33951B623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11679824"/>
            <a:ext cx="6285594" cy="20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268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926" y="730250"/>
            <a:ext cx="11003280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926" y="3651251"/>
            <a:ext cx="11003280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916C65-C9A0-2C47-ACA8-71C55EE4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352126-BBA9-A140-8F66-8474AFA8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" y="11676674"/>
            <a:ext cx="6285594" cy="2039326"/>
          </a:xfrm>
          <a:prstGeom prst="rect">
            <a:avLst/>
          </a:prstGeom>
        </p:spPr>
      </p:pic>
      <p:sp>
        <p:nvSpPr>
          <p:cNvPr id="6" name="Tijdelijke aanduiding voor afbeelding 10">
            <a:extLst>
              <a:ext uri="{FF2B5EF4-FFF2-40B4-BE49-F238E27FC236}">
                <a16:creationId xmlns:a16="http://schemas.microsoft.com/office/drawing/2014/main" id="{F34095BE-0391-F943-B76E-DE5A27B1C5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06862" y="863052"/>
            <a:ext cx="10813622" cy="10813622"/>
          </a:xfrm>
          <a:prstGeom prst="star16">
            <a:avLst/>
          </a:prstGeom>
          <a:noFill/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F861E3C-4093-F944-B5E9-D2A5AA0DD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2480" y="-7281531"/>
            <a:ext cx="12543068" cy="12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16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326" y="730250"/>
            <a:ext cx="11003280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0326" y="3651251"/>
            <a:ext cx="11003280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916C65-C9A0-2C47-ACA8-71C55EE4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352126-BBA9-A140-8F66-8474AFA8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" y="11676674"/>
            <a:ext cx="6285594" cy="20393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323F6B4-9803-0944-A0C3-341C6F44A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427" y="8441323"/>
            <a:ext cx="12543068" cy="12543068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B32D3AD0-FBD8-BC44-AA9A-C720BF25C1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53792" y="-2718349"/>
            <a:ext cx="14046749" cy="14046749"/>
          </a:xfrm>
          <a:prstGeom prst="star16">
            <a:avLst/>
          </a:prstGeom>
          <a:noFill/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4561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046" y="730250"/>
            <a:ext cx="16490474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046" y="3651250"/>
            <a:ext cx="16490474" cy="869197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916C65-C9A0-2C47-ACA8-71C55EE4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352126-BBA9-A140-8F66-8474AFA89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3" y="11676674"/>
            <a:ext cx="6285594" cy="203932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333B2F0-3B52-3145-BB71-4CE069BA0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76674"/>
            <a:ext cx="6285594" cy="2039326"/>
          </a:xfrm>
          <a:prstGeom prst="rect">
            <a:avLst/>
          </a:prstGeom>
        </p:spPr>
      </p:pic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6F279B0B-AFBB-1340-ADE5-77600051E0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3130" y="-16934"/>
            <a:ext cx="6300744" cy="12360158"/>
          </a:xfrm>
          <a:custGeom>
            <a:avLst/>
            <a:gdLst>
              <a:gd name="connsiteX0" fmla="*/ 0 w 24382413"/>
              <a:gd name="connsiteY0" fmla="*/ 0 h 13716000"/>
              <a:gd name="connsiteX1" fmla="*/ 24382413 w 24382413"/>
              <a:gd name="connsiteY1" fmla="*/ 0 h 13716000"/>
              <a:gd name="connsiteX2" fmla="*/ 24382413 w 24382413"/>
              <a:gd name="connsiteY2" fmla="*/ 13716000 h 13716000"/>
              <a:gd name="connsiteX3" fmla="*/ 0 w 24382413"/>
              <a:gd name="connsiteY3" fmla="*/ 13716000 h 13716000"/>
              <a:gd name="connsiteX4" fmla="*/ 0 w 24382413"/>
              <a:gd name="connsiteY4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350 w 24388763"/>
              <a:gd name="connsiteY3" fmla="*/ 13716000 h 13716000"/>
              <a:gd name="connsiteX4" fmla="*/ 0 w 24388763"/>
              <a:gd name="connsiteY4" fmla="*/ 11674475 h 13716000"/>
              <a:gd name="connsiteX5" fmla="*/ 6350 w 24388763"/>
              <a:gd name="connsiteY5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350 w 24388763"/>
              <a:gd name="connsiteY4" fmla="*/ 13716000 h 13716000"/>
              <a:gd name="connsiteX5" fmla="*/ 0 w 24388763"/>
              <a:gd name="connsiteY5" fmla="*/ 11674475 h 13716000"/>
              <a:gd name="connsiteX6" fmla="*/ 6350 w 24388763"/>
              <a:gd name="connsiteY6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6350 w 24388763"/>
              <a:gd name="connsiteY5" fmla="*/ 1371600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3646365 w 24388763"/>
              <a:gd name="connsiteY4" fmla="*/ 13716000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3307862 w 24388763"/>
              <a:gd name="connsiteY5" fmla="*/ 1371600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6350 w 24388763"/>
              <a:gd name="connsiteY6" fmla="*/ 13716000 h 13716000"/>
              <a:gd name="connsiteX7" fmla="*/ 0 w 24388763"/>
              <a:gd name="connsiteY7" fmla="*/ 11674475 h 13716000"/>
              <a:gd name="connsiteX8" fmla="*/ 6350 w 24388763"/>
              <a:gd name="connsiteY8" fmla="*/ 0 h 13716000"/>
              <a:gd name="connsiteX0" fmla="*/ 6350 w 24388763"/>
              <a:gd name="connsiteY0" fmla="*/ 0 h 13716000"/>
              <a:gd name="connsiteX1" fmla="*/ 24388763 w 24388763"/>
              <a:gd name="connsiteY1" fmla="*/ 0 h 13716000"/>
              <a:gd name="connsiteX2" fmla="*/ 24388763 w 24388763"/>
              <a:gd name="connsiteY2" fmla="*/ 13716000 h 13716000"/>
              <a:gd name="connsiteX3" fmla="*/ 6288454 w 24388763"/>
              <a:gd name="connsiteY3" fmla="*/ 13716000 h 13716000"/>
              <a:gd name="connsiteX4" fmla="*/ 6297246 w 24388763"/>
              <a:gd name="connsiteY4" fmla="*/ 12340004 h 13716000"/>
              <a:gd name="connsiteX5" fmla="*/ 5620239 w 24388763"/>
              <a:gd name="connsiteY5" fmla="*/ 11680580 h 13716000"/>
              <a:gd name="connsiteX6" fmla="*/ 0 w 24388763"/>
              <a:gd name="connsiteY6" fmla="*/ 11674475 h 13716000"/>
              <a:gd name="connsiteX7" fmla="*/ 6350 w 24388763"/>
              <a:gd name="connsiteY7" fmla="*/ 0 h 13716000"/>
              <a:gd name="connsiteX0" fmla="*/ 26 w 24382439"/>
              <a:gd name="connsiteY0" fmla="*/ 0 h 13716000"/>
              <a:gd name="connsiteX1" fmla="*/ 24382439 w 24382439"/>
              <a:gd name="connsiteY1" fmla="*/ 0 h 13716000"/>
              <a:gd name="connsiteX2" fmla="*/ 24382439 w 24382439"/>
              <a:gd name="connsiteY2" fmla="*/ 13716000 h 13716000"/>
              <a:gd name="connsiteX3" fmla="*/ 6282130 w 24382439"/>
              <a:gd name="connsiteY3" fmla="*/ 13716000 h 13716000"/>
              <a:gd name="connsiteX4" fmla="*/ 6290922 w 24382439"/>
              <a:gd name="connsiteY4" fmla="*/ 12340004 h 13716000"/>
              <a:gd name="connsiteX5" fmla="*/ 5613915 w 24382439"/>
              <a:gd name="connsiteY5" fmla="*/ 11680580 h 13716000"/>
              <a:gd name="connsiteX6" fmla="*/ 125684 w 24382439"/>
              <a:gd name="connsiteY6" fmla="*/ 11565004 h 13716000"/>
              <a:gd name="connsiteX7" fmla="*/ 26 w 24382439"/>
              <a:gd name="connsiteY7" fmla="*/ 0 h 13716000"/>
              <a:gd name="connsiteX0" fmla="*/ 3 w 24382416"/>
              <a:gd name="connsiteY0" fmla="*/ 0 h 13716000"/>
              <a:gd name="connsiteX1" fmla="*/ 24382416 w 24382416"/>
              <a:gd name="connsiteY1" fmla="*/ 0 h 13716000"/>
              <a:gd name="connsiteX2" fmla="*/ 24382416 w 24382416"/>
              <a:gd name="connsiteY2" fmla="*/ 13716000 h 13716000"/>
              <a:gd name="connsiteX3" fmla="*/ 6282107 w 24382416"/>
              <a:gd name="connsiteY3" fmla="*/ 13716000 h 13716000"/>
              <a:gd name="connsiteX4" fmla="*/ 6290899 w 24382416"/>
              <a:gd name="connsiteY4" fmla="*/ 12340004 h 13716000"/>
              <a:gd name="connsiteX5" fmla="*/ 5613892 w 24382416"/>
              <a:gd name="connsiteY5" fmla="*/ 11680580 h 13716000"/>
              <a:gd name="connsiteX6" fmla="*/ 1391010 w 24382416"/>
              <a:gd name="connsiteY6" fmla="*/ 10724658 h 13716000"/>
              <a:gd name="connsiteX7" fmla="*/ 3 w 24382416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94027 w 24385544"/>
              <a:gd name="connsiteY4" fmla="*/ 1234000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600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6000"/>
              <a:gd name="connsiteX1" fmla="*/ 24385544 w 24385544"/>
              <a:gd name="connsiteY1" fmla="*/ 0 h 13716000"/>
              <a:gd name="connsiteX2" fmla="*/ 24385544 w 24385544"/>
              <a:gd name="connsiteY2" fmla="*/ 13716000 h 13716000"/>
              <a:gd name="connsiteX3" fmla="*/ 6285235 w 24385544"/>
              <a:gd name="connsiteY3" fmla="*/ 13712780 h 13716000"/>
              <a:gd name="connsiteX4" fmla="*/ 6287587 w 24385544"/>
              <a:gd name="connsiteY4" fmla="*/ 12343224 h 13716000"/>
              <a:gd name="connsiteX5" fmla="*/ 5617020 w 24385544"/>
              <a:gd name="connsiteY5" fmla="*/ 11680580 h 13716000"/>
              <a:gd name="connsiteX6" fmla="*/ 0 w 24385544"/>
              <a:gd name="connsiteY6" fmla="*/ 11680914 h 13716000"/>
              <a:gd name="connsiteX7" fmla="*/ 3131 w 24385544"/>
              <a:gd name="connsiteY7" fmla="*/ 0 h 13716000"/>
              <a:gd name="connsiteX0" fmla="*/ 3131 w 24385544"/>
              <a:gd name="connsiteY0" fmla="*/ 0 h 13712780"/>
              <a:gd name="connsiteX1" fmla="*/ 24385544 w 24385544"/>
              <a:gd name="connsiteY1" fmla="*/ 0 h 13712780"/>
              <a:gd name="connsiteX2" fmla="*/ 6285235 w 24385544"/>
              <a:gd name="connsiteY2" fmla="*/ 13712780 h 13712780"/>
              <a:gd name="connsiteX3" fmla="*/ 6287587 w 24385544"/>
              <a:gd name="connsiteY3" fmla="*/ 12343224 h 13712780"/>
              <a:gd name="connsiteX4" fmla="*/ 5617020 w 24385544"/>
              <a:gd name="connsiteY4" fmla="*/ 11680580 h 13712780"/>
              <a:gd name="connsiteX5" fmla="*/ 0 w 24385544"/>
              <a:gd name="connsiteY5" fmla="*/ 11680914 h 13712780"/>
              <a:gd name="connsiteX6" fmla="*/ 3131 w 24385544"/>
              <a:gd name="connsiteY6" fmla="*/ 0 h 13712780"/>
              <a:gd name="connsiteX0" fmla="*/ 3131 w 24385544"/>
              <a:gd name="connsiteY0" fmla="*/ 0 h 12343224"/>
              <a:gd name="connsiteX1" fmla="*/ 24385544 w 24385544"/>
              <a:gd name="connsiteY1" fmla="*/ 0 h 12343224"/>
              <a:gd name="connsiteX2" fmla="*/ 6287587 w 24385544"/>
              <a:gd name="connsiteY2" fmla="*/ 12343224 h 12343224"/>
              <a:gd name="connsiteX3" fmla="*/ 5617020 w 24385544"/>
              <a:gd name="connsiteY3" fmla="*/ 11680580 h 12343224"/>
              <a:gd name="connsiteX4" fmla="*/ 0 w 24385544"/>
              <a:gd name="connsiteY4" fmla="*/ 11680914 h 12343224"/>
              <a:gd name="connsiteX5" fmla="*/ 3131 w 24385544"/>
              <a:gd name="connsiteY5" fmla="*/ 0 h 12343224"/>
              <a:gd name="connsiteX0" fmla="*/ 3131 w 10212344"/>
              <a:gd name="connsiteY0" fmla="*/ 0 h 12343224"/>
              <a:gd name="connsiteX1" fmla="*/ 10212344 w 10212344"/>
              <a:gd name="connsiteY1" fmla="*/ 152400 h 12343224"/>
              <a:gd name="connsiteX2" fmla="*/ 6287587 w 10212344"/>
              <a:gd name="connsiteY2" fmla="*/ 12343224 h 12343224"/>
              <a:gd name="connsiteX3" fmla="*/ 5617020 w 10212344"/>
              <a:gd name="connsiteY3" fmla="*/ 11680580 h 12343224"/>
              <a:gd name="connsiteX4" fmla="*/ 0 w 10212344"/>
              <a:gd name="connsiteY4" fmla="*/ 11680914 h 12343224"/>
              <a:gd name="connsiteX5" fmla="*/ 3131 w 10212344"/>
              <a:gd name="connsiteY5" fmla="*/ 0 h 12343224"/>
              <a:gd name="connsiteX0" fmla="*/ 3131 w 6520877"/>
              <a:gd name="connsiteY0" fmla="*/ 0 h 12343224"/>
              <a:gd name="connsiteX1" fmla="*/ 6520877 w 6520877"/>
              <a:gd name="connsiteY1" fmla="*/ 16933 h 12343224"/>
              <a:gd name="connsiteX2" fmla="*/ 6287587 w 6520877"/>
              <a:gd name="connsiteY2" fmla="*/ 12343224 h 12343224"/>
              <a:gd name="connsiteX3" fmla="*/ 5617020 w 6520877"/>
              <a:gd name="connsiteY3" fmla="*/ 11680580 h 12343224"/>
              <a:gd name="connsiteX4" fmla="*/ 0 w 6520877"/>
              <a:gd name="connsiteY4" fmla="*/ 11680914 h 12343224"/>
              <a:gd name="connsiteX5" fmla="*/ 3131 w 6520877"/>
              <a:gd name="connsiteY5" fmla="*/ 0 h 12343224"/>
              <a:gd name="connsiteX0" fmla="*/ 3131 w 6287587"/>
              <a:gd name="connsiteY0" fmla="*/ 169334 h 12512558"/>
              <a:gd name="connsiteX1" fmla="*/ 5589544 w 6287587"/>
              <a:gd name="connsiteY1" fmla="*/ 0 h 12512558"/>
              <a:gd name="connsiteX2" fmla="*/ 6287587 w 6287587"/>
              <a:gd name="connsiteY2" fmla="*/ 12512558 h 12512558"/>
              <a:gd name="connsiteX3" fmla="*/ 5617020 w 6287587"/>
              <a:gd name="connsiteY3" fmla="*/ 11849914 h 12512558"/>
              <a:gd name="connsiteX4" fmla="*/ 0 w 6287587"/>
              <a:gd name="connsiteY4" fmla="*/ 11850248 h 12512558"/>
              <a:gd name="connsiteX5" fmla="*/ 3131 w 6287587"/>
              <a:gd name="connsiteY5" fmla="*/ 169334 h 12512558"/>
              <a:gd name="connsiteX0" fmla="*/ 3131 w 6300744"/>
              <a:gd name="connsiteY0" fmla="*/ 16934 h 12360158"/>
              <a:gd name="connsiteX1" fmla="*/ 6300744 w 6300744"/>
              <a:gd name="connsiteY1" fmla="*/ 0 h 12360158"/>
              <a:gd name="connsiteX2" fmla="*/ 6287587 w 6300744"/>
              <a:gd name="connsiteY2" fmla="*/ 12360158 h 12360158"/>
              <a:gd name="connsiteX3" fmla="*/ 5617020 w 6300744"/>
              <a:gd name="connsiteY3" fmla="*/ 11697514 h 12360158"/>
              <a:gd name="connsiteX4" fmla="*/ 0 w 6300744"/>
              <a:gd name="connsiteY4" fmla="*/ 11697848 h 12360158"/>
              <a:gd name="connsiteX5" fmla="*/ 3131 w 6300744"/>
              <a:gd name="connsiteY5" fmla="*/ 16934 h 1236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00744" h="12360158">
                <a:moveTo>
                  <a:pt x="3131" y="16934"/>
                </a:moveTo>
                <a:lnTo>
                  <a:pt x="6300744" y="0"/>
                </a:lnTo>
                <a:cubicBezTo>
                  <a:pt x="6296358" y="4120053"/>
                  <a:pt x="6291973" y="8240105"/>
                  <a:pt x="6287587" y="12360158"/>
                </a:cubicBezTo>
                <a:cubicBezTo>
                  <a:pt x="6276566" y="12081322"/>
                  <a:pt x="6062702" y="11705893"/>
                  <a:pt x="5617020" y="11697514"/>
                </a:cubicBezTo>
                <a:lnTo>
                  <a:pt x="0" y="11697848"/>
                </a:lnTo>
                <a:cubicBezTo>
                  <a:pt x="2117" y="7806356"/>
                  <a:pt x="1014" y="3908426"/>
                  <a:pt x="3131" y="16934"/>
                </a:cubicBezTo>
                <a:close/>
              </a:path>
            </a:pathLst>
          </a:custGeo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nl-BE"/>
              <a:t>Afbeelding invoegen</a:t>
            </a:r>
          </a:p>
        </p:txBody>
      </p:sp>
    </p:spTree>
    <p:extLst>
      <p:ext uri="{BB962C8B-B14F-4D97-AF65-F5344CB8AC3E}">
        <p14:creationId xmlns:p14="http://schemas.microsoft.com/office/powerpoint/2010/main" val="28526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655127"/>
            <a:ext cx="18286413" cy="2364798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5BC6DA-7BFD-6A46-9B2A-20474D15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4B5D66-3F6C-5A4F-9746-C69EB788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352CDF-91BB-EE43-94B3-BAF7845FA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5907" y="-7253836"/>
            <a:ext cx="12543067" cy="1254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24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926" y="730250"/>
            <a:ext cx="11003280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926" y="3651251"/>
            <a:ext cx="11003280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afbeelding 10">
            <a:extLst>
              <a:ext uri="{FF2B5EF4-FFF2-40B4-BE49-F238E27FC236}">
                <a16:creationId xmlns:a16="http://schemas.microsoft.com/office/drawing/2014/main" id="{F34095BE-0391-F943-B76E-DE5A27B1C5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06862" y="863052"/>
            <a:ext cx="10813622" cy="10813622"/>
          </a:xfrm>
          <a:prstGeom prst="star16">
            <a:avLst/>
          </a:prstGeom>
          <a:noFill/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52DBF8-BFBF-874A-B27E-C97F01D3A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5907" y="-7253836"/>
            <a:ext cx="12543067" cy="12543067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D7DA57C9-FB25-8A43-8495-4D90C7CA1A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1679824"/>
            <a:ext cx="6285594" cy="20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8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326" y="730250"/>
            <a:ext cx="11003280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0326" y="3651251"/>
            <a:ext cx="11003280" cy="76014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afbeelding 10">
            <a:extLst>
              <a:ext uri="{FF2B5EF4-FFF2-40B4-BE49-F238E27FC236}">
                <a16:creationId xmlns:a16="http://schemas.microsoft.com/office/drawing/2014/main" id="{B32D3AD0-FBD8-BC44-AA9A-C720BF25C1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53792" y="-2718349"/>
            <a:ext cx="14046749" cy="14046749"/>
          </a:xfrm>
          <a:prstGeom prst="star16">
            <a:avLst/>
          </a:prstGeom>
          <a:noFill/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5B58382-EA96-4041-88B3-8DCEA4194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3427" y="8441323"/>
            <a:ext cx="12543068" cy="12543068"/>
          </a:xfrm>
          <a:prstGeom prst="rect">
            <a:avLst/>
          </a:prstGeom>
        </p:spPr>
      </p:pic>
      <p:pic>
        <p:nvPicPr>
          <p:cNvPr id="7" name="Afbeelding 4">
            <a:extLst>
              <a:ext uri="{FF2B5EF4-FFF2-40B4-BE49-F238E27FC236}">
                <a16:creationId xmlns:a16="http://schemas.microsoft.com/office/drawing/2014/main" id="{4014F188-FF6B-CD4B-811F-E79D72DC72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1679824"/>
            <a:ext cx="6285594" cy="203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47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3338" y="730250"/>
            <a:ext cx="14668182" cy="2651125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338" y="3651251"/>
            <a:ext cx="14668182" cy="7585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2" name="Tijdelijke aanduiding voor afbeelding 6">
            <a:extLst>
              <a:ext uri="{FF2B5EF4-FFF2-40B4-BE49-F238E27FC236}">
                <a16:creationId xmlns:a16="http://schemas.microsoft.com/office/drawing/2014/main" id="{03EBBDDC-1516-BE4C-ABC0-9813D9A4B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37324"/>
            <a:ext cx="8923338" cy="13753324"/>
          </a:xfrm>
          <a:custGeom>
            <a:avLst/>
            <a:gdLst>
              <a:gd name="connsiteX0" fmla="*/ 0 w 8923338"/>
              <a:gd name="connsiteY0" fmla="*/ 0 h 13716000"/>
              <a:gd name="connsiteX1" fmla="*/ 8923338 w 8923338"/>
              <a:gd name="connsiteY1" fmla="*/ 0 h 13716000"/>
              <a:gd name="connsiteX2" fmla="*/ 8923338 w 8923338"/>
              <a:gd name="connsiteY2" fmla="*/ 13716000 h 13716000"/>
              <a:gd name="connsiteX3" fmla="*/ 0 w 8923338"/>
              <a:gd name="connsiteY3" fmla="*/ 13716000 h 13716000"/>
              <a:gd name="connsiteX4" fmla="*/ 0 w 8923338"/>
              <a:gd name="connsiteY4" fmla="*/ 0 h 13716000"/>
              <a:gd name="connsiteX0" fmla="*/ 0 w 8923338"/>
              <a:gd name="connsiteY0" fmla="*/ 25400 h 13741400"/>
              <a:gd name="connsiteX1" fmla="*/ 5951538 w 8923338"/>
              <a:gd name="connsiteY1" fmla="*/ 0 h 13741400"/>
              <a:gd name="connsiteX2" fmla="*/ 8923338 w 8923338"/>
              <a:gd name="connsiteY2" fmla="*/ 13741400 h 13741400"/>
              <a:gd name="connsiteX3" fmla="*/ 0 w 8923338"/>
              <a:gd name="connsiteY3" fmla="*/ 13741400 h 13741400"/>
              <a:gd name="connsiteX4" fmla="*/ 0 w 8923338"/>
              <a:gd name="connsiteY4" fmla="*/ 25400 h 13741400"/>
              <a:gd name="connsiteX0" fmla="*/ 0 w 8923338"/>
              <a:gd name="connsiteY0" fmla="*/ 0 h 13716000"/>
              <a:gd name="connsiteX1" fmla="*/ 6078538 w 8923338"/>
              <a:gd name="connsiteY1" fmla="*/ 0 h 13716000"/>
              <a:gd name="connsiteX2" fmla="*/ 8923338 w 8923338"/>
              <a:gd name="connsiteY2" fmla="*/ 13716000 h 13716000"/>
              <a:gd name="connsiteX3" fmla="*/ 0 w 8923338"/>
              <a:gd name="connsiteY3" fmla="*/ 13716000 h 13716000"/>
              <a:gd name="connsiteX4" fmla="*/ 0 w 8923338"/>
              <a:gd name="connsiteY4" fmla="*/ 0 h 13716000"/>
              <a:gd name="connsiteX0" fmla="*/ 0 w 8923338"/>
              <a:gd name="connsiteY0" fmla="*/ 0 h 13716000"/>
              <a:gd name="connsiteX1" fmla="*/ 6103938 w 8923338"/>
              <a:gd name="connsiteY1" fmla="*/ 25400 h 13716000"/>
              <a:gd name="connsiteX2" fmla="*/ 8923338 w 8923338"/>
              <a:gd name="connsiteY2" fmla="*/ 13716000 h 13716000"/>
              <a:gd name="connsiteX3" fmla="*/ 0 w 8923338"/>
              <a:gd name="connsiteY3" fmla="*/ 13716000 h 13716000"/>
              <a:gd name="connsiteX4" fmla="*/ 0 w 8923338"/>
              <a:gd name="connsiteY4" fmla="*/ 0 h 13716000"/>
              <a:gd name="connsiteX0" fmla="*/ 0 w 8923338"/>
              <a:gd name="connsiteY0" fmla="*/ 0 h 13716000"/>
              <a:gd name="connsiteX1" fmla="*/ 6234566 w 8923338"/>
              <a:gd name="connsiteY1" fmla="*/ 635410 h 13716000"/>
              <a:gd name="connsiteX2" fmla="*/ 8923338 w 8923338"/>
              <a:gd name="connsiteY2" fmla="*/ 13716000 h 13716000"/>
              <a:gd name="connsiteX3" fmla="*/ 0 w 8923338"/>
              <a:gd name="connsiteY3" fmla="*/ 13716000 h 13716000"/>
              <a:gd name="connsiteX4" fmla="*/ 0 w 8923338"/>
              <a:gd name="connsiteY4" fmla="*/ 0 h 13716000"/>
              <a:gd name="connsiteX0" fmla="*/ 0 w 8923338"/>
              <a:gd name="connsiteY0" fmla="*/ 0 h 13716000"/>
              <a:gd name="connsiteX1" fmla="*/ 6122599 w 8923338"/>
              <a:gd name="connsiteY1" fmla="*/ 117826 h 13716000"/>
              <a:gd name="connsiteX2" fmla="*/ 8923338 w 8923338"/>
              <a:gd name="connsiteY2" fmla="*/ 13716000 h 13716000"/>
              <a:gd name="connsiteX3" fmla="*/ 0 w 8923338"/>
              <a:gd name="connsiteY3" fmla="*/ 13716000 h 13716000"/>
              <a:gd name="connsiteX4" fmla="*/ 0 w 8923338"/>
              <a:gd name="connsiteY4" fmla="*/ 0 h 13716000"/>
              <a:gd name="connsiteX0" fmla="*/ 391886 w 8923338"/>
              <a:gd name="connsiteY0" fmla="*/ 455214 h 13598174"/>
              <a:gd name="connsiteX1" fmla="*/ 6122599 w 8923338"/>
              <a:gd name="connsiteY1" fmla="*/ 0 h 13598174"/>
              <a:gd name="connsiteX2" fmla="*/ 8923338 w 8923338"/>
              <a:gd name="connsiteY2" fmla="*/ 13598174 h 13598174"/>
              <a:gd name="connsiteX3" fmla="*/ 0 w 8923338"/>
              <a:gd name="connsiteY3" fmla="*/ 13598174 h 13598174"/>
              <a:gd name="connsiteX4" fmla="*/ 391886 w 8923338"/>
              <a:gd name="connsiteY4" fmla="*/ 455214 h 13598174"/>
              <a:gd name="connsiteX0" fmla="*/ 0 w 8923338"/>
              <a:gd name="connsiteY0" fmla="*/ 0 h 13623575"/>
              <a:gd name="connsiteX1" fmla="*/ 6122599 w 8923338"/>
              <a:gd name="connsiteY1" fmla="*/ 25401 h 13623575"/>
              <a:gd name="connsiteX2" fmla="*/ 8923338 w 8923338"/>
              <a:gd name="connsiteY2" fmla="*/ 13623575 h 13623575"/>
              <a:gd name="connsiteX3" fmla="*/ 0 w 8923338"/>
              <a:gd name="connsiteY3" fmla="*/ 13623575 h 13623575"/>
              <a:gd name="connsiteX4" fmla="*/ 0 w 8923338"/>
              <a:gd name="connsiteY4" fmla="*/ 0 h 1362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23338" h="13623575">
                <a:moveTo>
                  <a:pt x="0" y="0"/>
                </a:moveTo>
                <a:lnTo>
                  <a:pt x="6122599" y="25401"/>
                </a:lnTo>
                <a:lnTo>
                  <a:pt x="8923338" y="13623575"/>
                </a:lnTo>
                <a:lnTo>
                  <a:pt x="0" y="13623575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659AA903-F9A1-A54F-93FC-D7FAA27BD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7128" y="11795634"/>
            <a:ext cx="4845009" cy="7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14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F9974-0A37-EC4A-806F-005E1F71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2880" y="730251"/>
            <a:ext cx="13248640" cy="201295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EADE16-C6F5-4B48-9109-D65987F81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2880" y="3246120"/>
            <a:ext cx="13248640" cy="93056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7061096-0FC6-5C43-81D9-7906C8342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685450A-5957-534D-85BC-FCBFA221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sp>
        <p:nvSpPr>
          <p:cNvPr id="8" name="Tijdelijke aanduiding voor afbeelding 3">
            <a:extLst>
              <a:ext uri="{FF2B5EF4-FFF2-40B4-BE49-F238E27FC236}">
                <a16:creationId xmlns:a16="http://schemas.microsoft.com/office/drawing/2014/main" id="{4B5E929D-BA3F-A341-BDCF-E170388AC2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7275" y="3246120"/>
            <a:ext cx="8452485" cy="8092440"/>
          </a:xfrm>
          <a:custGeom>
            <a:avLst/>
            <a:gdLst>
              <a:gd name="connsiteX0" fmla="*/ 0 w 12190413"/>
              <a:gd name="connsiteY0" fmla="*/ 0 h 11139488"/>
              <a:gd name="connsiteX1" fmla="*/ 12190413 w 12190413"/>
              <a:gd name="connsiteY1" fmla="*/ 0 h 11139488"/>
              <a:gd name="connsiteX2" fmla="*/ 12190413 w 12190413"/>
              <a:gd name="connsiteY2" fmla="*/ 11139488 h 11139488"/>
              <a:gd name="connsiteX3" fmla="*/ 0 w 12190413"/>
              <a:gd name="connsiteY3" fmla="*/ 11139488 h 11139488"/>
              <a:gd name="connsiteX4" fmla="*/ 0 w 12190413"/>
              <a:gd name="connsiteY4" fmla="*/ 0 h 11139488"/>
              <a:gd name="connsiteX0" fmla="*/ 0 w 12190413"/>
              <a:gd name="connsiteY0" fmla="*/ 0 h 11139488"/>
              <a:gd name="connsiteX1" fmla="*/ 12190413 w 12190413"/>
              <a:gd name="connsiteY1" fmla="*/ 0 h 11139488"/>
              <a:gd name="connsiteX2" fmla="*/ 12190413 w 12190413"/>
              <a:gd name="connsiteY2" fmla="*/ 11139488 h 11139488"/>
              <a:gd name="connsiteX3" fmla="*/ 0 w 12190413"/>
              <a:gd name="connsiteY3" fmla="*/ 9068641 h 11139488"/>
              <a:gd name="connsiteX4" fmla="*/ 0 w 12190413"/>
              <a:gd name="connsiteY4" fmla="*/ 0 h 11139488"/>
              <a:gd name="connsiteX0" fmla="*/ 0 w 12190413"/>
              <a:gd name="connsiteY0" fmla="*/ 0 h 11139488"/>
              <a:gd name="connsiteX1" fmla="*/ 12190413 w 12190413"/>
              <a:gd name="connsiteY1" fmla="*/ 0 h 11139488"/>
              <a:gd name="connsiteX2" fmla="*/ 12190413 w 12190413"/>
              <a:gd name="connsiteY2" fmla="*/ 11139488 h 11139488"/>
              <a:gd name="connsiteX3" fmla="*/ 0 w 12190413"/>
              <a:gd name="connsiteY3" fmla="*/ 9902358 h 11139488"/>
              <a:gd name="connsiteX4" fmla="*/ 0 w 12190413"/>
              <a:gd name="connsiteY4" fmla="*/ 0 h 1113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0413" h="11139488">
                <a:moveTo>
                  <a:pt x="0" y="0"/>
                </a:moveTo>
                <a:lnTo>
                  <a:pt x="12190413" y="0"/>
                </a:lnTo>
                <a:lnTo>
                  <a:pt x="12190413" y="11139488"/>
                </a:lnTo>
                <a:lnTo>
                  <a:pt x="0" y="9902358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06872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A26C2811-8E22-A946-9480-CB9D19263817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D97B33D-6B5C-EB49-9AC9-A8E304C6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EFDB97-7B30-E242-90ED-C11B681C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823" y="4627562"/>
            <a:ext cx="5750766" cy="4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27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2D0A2EB-3D6B-FB44-ADF3-B7970A9C8177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D97B33D-6B5C-EB49-9AC9-A8E304C6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EFDB97-7B30-E242-90ED-C11B681C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823" y="4627562"/>
            <a:ext cx="5750766" cy="4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7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2D0A2EB-3D6B-FB44-ADF3-B7970A9C8177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D97B33D-6B5C-EB49-9AC9-A8E304C65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EFDB97-7B30-E242-90ED-C11B681C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823" y="4627562"/>
            <a:ext cx="5750766" cy="4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410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2D0A2EB-3D6B-FB44-ADF3-B7970A9C8177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5ABD5D-D491-BA4F-B554-25198E79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479" y="6054598"/>
            <a:ext cx="10295454" cy="160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643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raphic 36">
            <a:extLst>
              <a:ext uri="{FF2B5EF4-FFF2-40B4-BE49-F238E27FC236}">
                <a16:creationId xmlns:a16="http://schemas.microsoft.com/office/drawing/2014/main" id="{B2974F7F-1D3A-0F4F-AF30-43C434A97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75457" y="8885050"/>
            <a:ext cx="2887028" cy="288702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2ABBFE0-6F8E-C34A-8456-345718F439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19093" y="8885050"/>
            <a:ext cx="2887028" cy="2887028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3FB776B6-60A1-AD44-8462-CAEA44692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62729" y="8885050"/>
            <a:ext cx="2887028" cy="288702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2EED425D-7EC6-B14D-8313-54A1523A0A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408781" y="9247608"/>
            <a:ext cx="2482196" cy="216191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D073D019-9A1E-1B4E-A351-5923C41738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31821" y="4936505"/>
            <a:ext cx="2887028" cy="2887028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6BF17CAE-D784-564B-BFE5-70C3E6C9FDF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183319" y="5387660"/>
            <a:ext cx="1871304" cy="198471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14D6B7DE-67F7-9249-83EB-78198D29E5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519093" y="4936505"/>
            <a:ext cx="2887028" cy="28870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5ABA61EA-DEA6-2245-8558-C06A66199FE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62729" y="4936505"/>
            <a:ext cx="2887028" cy="28870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4192F36D-A488-3F4D-A4D9-E7AEB8A903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06365" y="4936505"/>
            <a:ext cx="2887028" cy="288702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4C0C565-F8AA-DB47-88AC-6980FEF45E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987842" y="1220618"/>
            <a:ext cx="2574986" cy="2421712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EC353005-6A64-D04B-AA97-FF0D826662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4885607" y="1431079"/>
            <a:ext cx="2466728" cy="200079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1D434FE9-E820-CF45-AD4F-E4899F4CBFA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519093" y="987960"/>
            <a:ext cx="2887028" cy="2887028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D6C6A46D-5BBF-6441-B62F-30B87D7CEF5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62729" y="987960"/>
            <a:ext cx="2887028" cy="2887028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03504C6-6707-F14C-9FFF-AACD21B05BB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206365" y="987960"/>
            <a:ext cx="2887028" cy="2887028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EA5A1C53-977F-8A4E-90AF-39B1DABD5D8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891159" y="12134504"/>
            <a:ext cx="91440" cy="45720"/>
          </a:xfrm>
          <a:prstGeom prst="rect">
            <a:avLst/>
          </a:prstGeom>
        </p:spPr>
      </p:pic>
      <p:sp>
        <p:nvSpPr>
          <p:cNvPr id="52" name="Tekstvak 51">
            <a:extLst>
              <a:ext uri="{FF2B5EF4-FFF2-40B4-BE49-F238E27FC236}">
                <a16:creationId xmlns:a16="http://schemas.microsoft.com/office/drawing/2014/main" id="{80BF7F69-C57C-F14A-9951-71A46D7ECDD5}"/>
              </a:ext>
            </a:extLst>
          </p:cNvPr>
          <p:cNvSpPr txBox="1"/>
          <p:nvPr/>
        </p:nvSpPr>
        <p:spPr>
          <a:xfrm>
            <a:off x="2206366" y="3905339"/>
            <a:ext cx="2887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Vacature</a:t>
            </a:r>
          </a:p>
        </p:txBody>
      </p:sp>
      <p:sp>
        <p:nvSpPr>
          <p:cNvPr id="53" name="Tekstvak 52">
            <a:extLst>
              <a:ext uri="{FF2B5EF4-FFF2-40B4-BE49-F238E27FC236}">
                <a16:creationId xmlns:a16="http://schemas.microsoft.com/office/drawing/2014/main" id="{3CE51333-5FDB-5843-B04F-AFF47BFC334B}"/>
              </a:ext>
            </a:extLst>
          </p:cNvPr>
          <p:cNvSpPr txBox="1"/>
          <p:nvPr/>
        </p:nvSpPr>
        <p:spPr>
          <a:xfrm>
            <a:off x="5886596" y="3905339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Tijdsregistratie app</a:t>
            </a:r>
          </a:p>
        </p:txBody>
      </p:sp>
      <p:sp>
        <p:nvSpPr>
          <p:cNvPr id="54" name="Tekstvak 53">
            <a:extLst>
              <a:ext uri="{FF2B5EF4-FFF2-40B4-BE49-F238E27FC236}">
                <a16:creationId xmlns:a16="http://schemas.microsoft.com/office/drawing/2014/main" id="{623754D6-3550-8C47-9B16-8FF8E7C9C4FC}"/>
              </a:ext>
            </a:extLst>
          </p:cNvPr>
          <p:cNvSpPr txBox="1"/>
          <p:nvPr/>
        </p:nvSpPr>
        <p:spPr>
          <a:xfrm>
            <a:off x="10022176" y="3905339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Schrijf je in</a:t>
            </a:r>
          </a:p>
        </p:txBody>
      </p:sp>
      <p:sp>
        <p:nvSpPr>
          <p:cNvPr id="55" name="Tekstvak 54">
            <a:extLst>
              <a:ext uri="{FF2B5EF4-FFF2-40B4-BE49-F238E27FC236}">
                <a16:creationId xmlns:a16="http://schemas.microsoft.com/office/drawing/2014/main" id="{4D874FB3-2AB0-7D4F-94EA-A6DFCE6D711C}"/>
              </a:ext>
            </a:extLst>
          </p:cNvPr>
          <p:cNvSpPr txBox="1"/>
          <p:nvPr/>
        </p:nvSpPr>
        <p:spPr>
          <a:xfrm>
            <a:off x="14199323" y="3905339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Rapport beoordeling</a:t>
            </a:r>
          </a:p>
        </p:txBody>
      </p:sp>
      <p:sp>
        <p:nvSpPr>
          <p:cNvPr id="56" name="Tekstvak 55">
            <a:extLst>
              <a:ext uri="{FF2B5EF4-FFF2-40B4-BE49-F238E27FC236}">
                <a16:creationId xmlns:a16="http://schemas.microsoft.com/office/drawing/2014/main" id="{532A6281-BD69-D446-9D81-19441E71892C}"/>
              </a:ext>
            </a:extLst>
          </p:cNvPr>
          <p:cNvSpPr txBox="1"/>
          <p:nvPr/>
        </p:nvSpPr>
        <p:spPr>
          <a:xfrm>
            <a:off x="18355687" y="3905339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Projectenkaart</a:t>
            </a:r>
          </a:p>
        </p:txBody>
      </p:sp>
      <p:sp>
        <p:nvSpPr>
          <p:cNvPr id="57" name="Tekstvak 56">
            <a:extLst>
              <a:ext uri="{FF2B5EF4-FFF2-40B4-BE49-F238E27FC236}">
                <a16:creationId xmlns:a16="http://schemas.microsoft.com/office/drawing/2014/main" id="{DA7C05CA-F045-BF4E-9B56-249115584874}"/>
              </a:ext>
            </a:extLst>
          </p:cNvPr>
          <p:cNvSpPr txBox="1"/>
          <p:nvPr/>
        </p:nvSpPr>
        <p:spPr>
          <a:xfrm>
            <a:off x="2206366" y="7999357"/>
            <a:ext cx="28870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Organisaties</a:t>
            </a:r>
          </a:p>
        </p:txBody>
      </p:sp>
      <p:sp>
        <p:nvSpPr>
          <p:cNvPr id="58" name="Tekstvak 57">
            <a:extLst>
              <a:ext uri="{FF2B5EF4-FFF2-40B4-BE49-F238E27FC236}">
                <a16:creationId xmlns:a16="http://schemas.microsoft.com/office/drawing/2014/main" id="{84A36D3D-2D40-1346-9E75-F45F947B0C08}"/>
              </a:ext>
            </a:extLst>
          </p:cNvPr>
          <p:cNvSpPr txBox="1"/>
          <p:nvPr/>
        </p:nvSpPr>
        <p:spPr>
          <a:xfrm>
            <a:off x="5886596" y="7999357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Oproep</a:t>
            </a:r>
          </a:p>
        </p:txBody>
      </p:sp>
      <p:sp>
        <p:nvSpPr>
          <p:cNvPr id="59" name="Tekstvak 58">
            <a:extLst>
              <a:ext uri="{FF2B5EF4-FFF2-40B4-BE49-F238E27FC236}">
                <a16:creationId xmlns:a16="http://schemas.microsoft.com/office/drawing/2014/main" id="{693B3E41-1E75-B741-801F-804F0C74E5AD}"/>
              </a:ext>
            </a:extLst>
          </p:cNvPr>
          <p:cNvSpPr txBox="1"/>
          <p:nvPr/>
        </p:nvSpPr>
        <p:spPr>
          <a:xfrm>
            <a:off x="10022176" y="7999357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Nieuwsartikels</a:t>
            </a:r>
          </a:p>
        </p:txBody>
      </p:sp>
      <p:sp>
        <p:nvSpPr>
          <p:cNvPr id="60" name="Tekstvak 59">
            <a:extLst>
              <a:ext uri="{FF2B5EF4-FFF2-40B4-BE49-F238E27FC236}">
                <a16:creationId xmlns:a16="http://schemas.microsoft.com/office/drawing/2014/main" id="{FD4B7409-5FFE-6D4A-990A-56E5A2F9DB26}"/>
              </a:ext>
            </a:extLst>
          </p:cNvPr>
          <p:cNvSpPr txBox="1"/>
          <p:nvPr/>
        </p:nvSpPr>
        <p:spPr>
          <a:xfrm>
            <a:off x="14199323" y="7999357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Neem deel aan</a:t>
            </a:r>
          </a:p>
        </p:txBody>
      </p:sp>
      <p:sp>
        <p:nvSpPr>
          <p:cNvPr id="61" name="Tekstvak 60">
            <a:extLst>
              <a:ext uri="{FF2B5EF4-FFF2-40B4-BE49-F238E27FC236}">
                <a16:creationId xmlns:a16="http://schemas.microsoft.com/office/drawing/2014/main" id="{F169A6BA-E3A4-0E4A-83D7-BDF7B72D49B1}"/>
              </a:ext>
            </a:extLst>
          </p:cNvPr>
          <p:cNvSpPr txBox="1"/>
          <p:nvPr/>
        </p:nvSpPr>
        <p:spPr>
          <a:xfrm>
            <a:off x="18355687" y="7999357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Kostprijs</a:t>
            </a:r>
          </a:p>
        </p:txBody>
      </p:sp>
      <p:sp>
        <p:nvSpPr>
          <p:cNvPr id="62" name="Tekstvak 61">
            <a:extLst>
              <a:ext uri="{FF2B5EF4-FFF2-40B4-BE49-F238E27FC236}">
                <a16:creationId xmlns:a16="http://schemas.microsoft.com/office/drawing/2014/main" id="{23D4E3D4-2F0A-CC4F-87E2-DDA4E1404DFE}"/>
              </a:ext>
            </a:extLst>
          </p:cNvPr>
          <p:cNvSpPr txBox="1"/>
          <p:nvPr/>
        </p:nvSpPr>
        <p:spPr>
          <a:xfrm>
            <a:off x="1751015" y="11781648"/>
            <a:ext cx="3797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Ingediende projectvoorstellen</a:t>
            </a:r>
          </a:p>
        </p:txBody>
      </p:sp>
      <p:sp>
        <p:nvSpPr>
          <p:cNvPr id="63" name="Tekstvak 62">
            <a:extLst>
              <a:ext uri="{FF2B5EF4-FFF2-40B4-BE49-F238E27FC236}">
                <a16:creationId xmlns:a16="http://schemas.microsoft.com/office/drawing/2014/main" id="{B53E0F58-637F-4B45-89B4-D9E38A04B9CB}"/>
              </a:ext>
            </a:extLst>
          </p:cNvPr>
          <p:cNvSpPr txBox="1"/>
          <p:nvPr/>
        </p:nvSpPr>
        <p:spPr>
          <a:xfrm>
            <a:off x="5886596" y="11781648"/>
            <a:ext cx="383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Goedgekeurde projecten</a:t>
            </a:r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F9721199-BC74-384A-9794-81E7546A3839}"/>
              </a:ext>
            </a:extLst>
          </p:cNvPr>
          <p:cNvSpPr txBox="1"/>
          <p:nvPr/>
        </p:nvSpPr>
        <p:spPr>
          <a:xfrm>
            <a:off x="10022176" y="11781648"/>
            <a:ext cx="38392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ESF-applicatie</a:t>
            </a:r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43D58B16-0465-3B4A-8975-1B88B90DCB67}"/>
              </a:ext>
            </a:extLst>
          </p:cNvPr>
          <p:cNvSpPr txBox="1"/>
          <p:nvPr/>
        </p:nvSpPr>
        <p:spPr>
          <a:xfrm>
            <a:off x="14199323" y="11781648"/>
            <a:ext cx="3839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000"/>
              <a:t>Deelnemer</a:t>
            </a:r>
          </a:p>
          <a:p>
            <a:pPr algn="ctr"/>
            <a:r>
              <a:rPr lang="nl-BE" sz="3000"/>
              <a:t>Gebruiker</a:t>
            </a:r>
          </a:p>
        </p:txBody>
      </p:sp>
    </p:spTree>
    <p:extLst>
      <p:ext uri="{BB962C8B-B14F-4D97-AF65-F5344CB8AC3E}">
        <p14:creationId xmlns:p14="http://schemas.microsoft.com/office/powerpoint/2010/main" val="809454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hoek 27">
            <a:extLst>
              <a:ext uri="{FF2B5EF4-FFF2-40B4-BE49-F238E27FC236}">
                <a16:creationId xmlns:a16="http://schemas.microsoft.com/office/drawing/2014/main" id="{CB62013E-3E20-E540-B08D-43C65ED983A7}"/>
              </a:ext>
            </a:extLst>
          </p:cNvPr>
          <p:cNvSpPr/>
          <p:nvPr/>
        </p:nvSpPr>
        <p:spPr>
          <a:xfrm>
            <a:off x="14162789" y="1449157"/>
            <a:ext cx="2696295" cy="2223655"/>
          </a:xfrm>
          <a:prstGeom prst="rect">
            <a:avLst/>
          </a:prstGeom>
          <a:solidFill>
            <a:srgbClr val="00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229675DD-5475-2D4C-9E78-CBD2AAA52A41}"/>
              </a:ext>
            </a:extLst>
          </p:cNvPr>
          <p:cNvSpPr/>
          <p:nvPr/>
        </p:nvSpPr>
        <p:spPr>
          <a:xfrm>
            <a:off x="1126374" y="1169649"/>
            <a:ext cx="9077499" cy="7828878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80102EDA-E688-2B44-BD7F-C264179BB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2950" y="4409392"/>
            <a:ext cx="4845009" cy="7561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326E5F86-7ECE-9642-9C91-D4A8C6923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2950" y="1880678"/>
            <a:ext cx="1754044" cy="1360614"/>
          </a:xfrm>
          <a:prstGeom prst="rect">
            <a:avLst/>
          </a:prstGeom>
        </p:spPr>
      </p:pic>
      <p:sp>
        <p:nvSpPr>
          <p:cNvPr id="11" name="Vrije vorm 10">
            <a:extLst>
              <a:ext uri="{FF2B5EF4-FFF2-40B4-BE49-F238E27FC236}">
                <a16:creationId xmlns:a16="http://schemas.microsoft.com/office/drawing/2014/main" id="{F741F82A-2202-F84D-8857-7C965130A783}"/>
              </a:ext>
            </a:extLst>
          </p:cNvPr>
          <p:cNvSpPr/>
          <p:nvPr/>
        </p:nvSpPr>
        <p:spPr>
          <a:xfrm>
            <a:off x="2006043" y="5165549"/>
            <a:ext cx="3426759" cy="2961698"/>
          </a:xfrm>
          <a:custGeom>
            <a:avLst/>
            <a:gdLst>
              <a:gd name="connsiteX0" fmla="*/ 0 w 3426759"/>
              <a:gd name="connsiteY0" fmla="*/ 0 h 2961698"/>
              <a:gd name="connsiteX1" fmla="*/ 3017503 w 3426759"/>
              <a:gd name="connsiteY1" fmla="*/ 0 h 2961698"/>
              <a:gd name="connsiteX2" fmla="*/ 3426759 w 3426759"/>
              <a:gd name="connsiteY2" fmla="*/ 409142 h 2961698"/>
              <a:gd name="connsiteX3" fmla="*/ 3426759 w 3426759"/>
              <a:gd name="connsiteY3" fmla="*/ 2552556 h 2961698"/>
              <a:gd name="connsiteX4" fmla="*/ 3017503 w 3426759"/>
              <a:gd name="connsiteY4" fmla="*/ 2961698 h 2961698"/>
              <a:gd name="connsiteX5" fmla="*/ 409256 w 3426759"/>
              <a:gd name="connsiteY5" fmla="*/ 2961698 h 2961698"/>
              <a:gd name="connsiteX6" fmla="*/ 0 w 3426759"/>
              <a:gd name="connsiteY6" fmla="*/ 2552556 h 2961698"/>
              <a:gd name="connsiteX7" fmla="*/ 0 w 3426759"/>
              <a:gd name="connsiteY7" fmla="*/ 0 h 2961698"/>
              <a:gd name="connsiteX8" fmla="*/ 0 w 3426759"/>
              <a:gd name="connsiteY8" fmla="*/ 0 h 2961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6759" h="2961698">
                <a:moveTo>
                  <a:pt x="0" y="0"/>
                </a:moveTo>
                <a:lnTo>
                  <a:pt x="3017503" y="0"/>
                </a:lnTo>
                <a:cubicBezTo>
                  <a:pt x="3243528" y="0"/>
                  <a:pt x="3426759" y="183179"/>
                  <a:pt x="3426759" y="409142"/>
                </a:cubicBezTo>
                <a:lnTo>
                  <a:pt x="3426759" y="2552556"/>
                </a:lnTo>
                <a:cubicBezTo>
                  <a:pt x="3426759" y="2778519"/>
                  <a:pt x="3243528" y="2961698"/>
                  <a:pt x="3017503" y="2961698"/>
                </a:cubicBezTo>
                <a:lnTo>
                  <a:pt x="409256" y="2961698"/>
                </a:lnTo>
                <a:cubicBezTo>
                  <a:pt x="183230" y="2961698"/>
                  <a:pt x="0" y="2778519"/>
                  <a:pt x="0" y="2552556"/>
                </a:cubicBez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6095" cap="flat">
            <a:noFill/>
            <a:prstDash val="solid"/>
            <a:miter/>
          </a:ln>
        </p:spPr>
        <p:txBody>
          <a:bodyPr rtlCol="0" anchor="ctr"/>
          <a:lstStyle/>
          <a:p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4BE2B74-E834-F448-98FA-086C671C730B}"/>
              </a:ext>
            </a:extLst>
          </p:cNvPr>
          <p:cNvSpPr txBox="1"/>
          <p:nvPr/>
        </p:nvSpPr>
        <p:spPr>
          <a:xfrm>
            <a:off x="2207801" y="5205321"/>
            <a:ext cx="524945" cy="1263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nl-BE" sz="7694" spc="0" baseline="0">
                <a:solidFill>
                  <a:srgbClr val="168AD2"/>
                </a:solidFill>
                <a:latin typeface="FlandersArtSans-Regular"/>
                <a:sym typeface="FlandersArtSans-Regular"/>
                <a:rtl val="0"/>
              </a:rPr>
              <a:t>“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D3EA2895-4982-E94C-95C1-99D0F20EF583}"/>
              </a:ext>
            </a:extLst>
          </p:cNvPr>
          <p:cNvGrpSpPr/>
          <p:nvPr/>
        </p:nvGrpSpPr>
        <p:grpSpPr>
          <a:xfrm>
            <a:off x="5863263" y="1880678"/>
            <a:ext cx="3426759" cy="2961698"/>
            <a:chOff x="5863263" y="1880678"/>
            <a:chExt cx="3426759" cy="2961698"/>
          </a:xfrm>
        </p:grpSpPr>
        <p:sp>
          <p:nvSpPr>
            <p:cNvPr id="3" name="Vrije vorm 2">
              <a:extLst>
                <a:ext uri="{FF2B5EF4-FFF2-40B4-BE49-F238E27FC236}">
                  <a16:creationId xmlns:a16="http://schemas.microsoft.com/office/drawing/2014/main" id="{90B66E8F-A0B1-F441-BA5E-0E7CD6368003}"/>
                </a:ext>
              </a:extLst>
            </p:cNvPr>
            <p:cNvSpPr/>
            <p:nvPr/>
          </p:nvSpPr>
          <p:spPr>
            <a:xfrm>
              <a:off x="5863263" y="1880678"/>
              <a:ext cx="3426759" cy="2961698"/>
            </a:xfrm>
            <a:custGeom>
              <a:avLst/>
              <a:gdLst>
                <a:gd name="connsiteX0" fmla="*/ 0 w 3426759"/>
                <a:gd name="connsiteY0" fmla="*/ 0 h 2961698"/>
                <a:gd name="connsiteX1" fmla="*/ 3139669 w 3426759"/>
                <a:gd name="connsiteY1" fmla="*/ 0 h 2961698"/>
                <a:gd name="connsiteX2" fmla="*/ 3426759 w 3426759"/>
                <a:gd name="connsiteY2" fmla="*/ 287010 h 2961698"/>
                <a:gd name="connsiteX3" fmla="*/ 3426759 w 3426759"/>
                <a:gd name="connsiteY3" fmla="*/ 2674688 h 2961698"/>
                <a:gd name="connsiteX4" fmla="*/ 3139669 w 3426759"/>
                <a:gd name="connsiteY4" fmla="*/ 2961698 h 2961698"/>
                <a:gd name="connsiteX5" fmla="*/ 287090 w 3426759"/>
                <a:gd name="connsiteY5" fmla="*/ 2961698 h 2961698"/>
                <a:gd name="connsiteX6" fmla="*/ 0 w 3426759"/>
                <a:gd name="connsiteY6" fmla="*/ 2674688 h 2961698"/>
                <a:gd name="connsiteX7" fmla="*/ 0 w 3426759"/>
                <a:gd name="connsiteY7" fmla="*/ 0 h 2961698"/>
                <a:gd name="connsiteX8" fmla="*/ 0 w 3426759"/>
                <a:gd name="connsiteY8" fmla="*/ 0 h 296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6759" h="2961698">
                  <a:moveTo>
                    <a:pt x="0" y="0"/>
                  </a:moveTo>
                  <a:lnTo>
                    <a:pt x="3139669" y="0"/>
                  </a:lnTo>
                  <a:cubicBezTo>
                    <a:pt x="3298222" y="0"/>
                    <a:pt x="3426759" y="128499"/>
                    <a:pt x="3426759" y="287010"/>
                  </a:cubicBezTo>
                  <a:lnTo>
                    <a:pt x="3426759" y="2674688"/>
                  </a:lnTo>
                  <a:cubicBezTo>
                    <a:pt x="3426759" y="2833197"/>
                    <a:pt x="3298222" y="2961698"/>
                    <a:pt x="3139669" y="2961698"/>
                  </a:cubicBezTo>
                  <a:lnTo>
                    <a:pt x="287090" y="2961698"/>
                  </a:lnTo>
                  <a:cubicBezTo>
                    <a:pt x="128535" y="2961698"/>
                    <a:pt x="0" y="2833197"/>
                    <a:pt x="0" y="2674688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9A62F0AC-BFDF-2B42-9792-5250D62628E3}"/>
                </a:ext>
              </a:extLst>
            </p:cNvPr>
            <p:cNvSpPr txBox="1"/>
            <p:nvPr/>
          </p:nvSpPr>
          <p:spPr>
            <a:xfrm>
              <a:off x="6046696" y="1920450"/>
              <a:ext cx="524945" cy="126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BE" sz="7694" spc="0" baseline="0">
                  <a:solidFill>
                    <a:srgbClr val="FCCA43"/>
                  </a:solidFill>
                  <a:latin typeface="FlandersArtSans-Regular"/>
                  <a:sym typeface="FlandersArtSans-Regular"/>
                  <a:rtl val="0"/>
                </a:rPr>
                <a:t>“</a:t>
              </a:r>
            </a:p>
          </p:txBody>
        </p:sp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FEE08B2E-07C9-4D4E-BB9F-B6818CC78739}"/>
              </a:ext>
            </a:extLst>
          </p:cNvPr>
          <p:cNvSpPr txBox="1"/>
          <p:nvPr/>
        </p:nvSpPr>
        <p:spPr>
          <a:xfrm>
            <a:off x="11797256" y="6268930"/>
            <a:ext cx="5249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0000" spc="0" baseline="0">
                <a:solidFill>
                  <a:srgbClr val="FFCC00"/>
                </a:solidFill>
                <a:latin typeface="FlandersArtSans-Regular"/>
                <a:sym typeface="FlandersArtSans-Regular"/>
                <a:rtl val="0"/>
              </a:rPr>
              <a:t>“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122F8C8-6FEB-614D-836C-886316751915}"/>
              </a:ext>
            </a:extLst>
          </p:cNvPr>
          <p:cNvGrpSpPr/>
          <p:nvPr/>
        </p:nvGrpSpPr>
        <p:grpSpPr>
          <a:xfrm>
            <a:off x="2006043" y="1880678"/>
            <a:ext cx="3426759" cy="2961698"/>
            <a:chOff x="2006043" y="1880678"/>
            <a:chExt cx="3426759" cy="2961698"/>
          </a:xfrm>
        </p:grpSpPr>
        <p:sp>
          <p:nvSpPr>
            <p:cNvPr id="7" name="Vrije vorm 6">
              <a:extLst>
                <a:ext uri="{FF2B5EF4-FFF2-40B4-BE49-F238E27FC236}">
                  <a16:creationId xmlns:a16="http://schemas.microsoft.com/office/drawing/2014/main" id="{BF1C20C9-E895-E746-8C2C-E86B046280ED}"/>
                </a:ext>
              </a:extLst>
            </p:cNvPr>
            <p:cNvSpPr/>
            <p:nvPr/>
          </p:nvSpPr>
          <p:spPr>
            <a:xfrm>
              <a:off x="2006043" y="1880678"/>
              <a:ext cx="3426759" cy="2961698"/>
            </a:xfrm>
            <a:custGeom>
              <a:avLst/>
              <a:gdLst>
                <a:gd name="connsiteX0" fmla="*/ 0 w 3426759"/>
                <a:gd name="connsiteY0" fmla="*/ 0 h 2961698"/>
                <a:gd name="connsiteX1" fmla="*/ 3017503 w 3426759"/>
                <a:gd name="connsiteY1" fmla="*/ 0 h 2961698"/>
                <a:gd name="connsiteX2" fmla="*/ 3426759 w 3426759"/>
                <a:gd name="connsiteY2" fmla="*/ 409142 h 2961698"/>
                <a:gd name="connsiteX3" fmla="*/ 3426759 w 3426759"/>
                <a:gd name="connsiteY3" fmla="*/ 2552556 h 2961698"/>
                <a:gd name="connsiteX4" fmla="*/ 3017503 w 3426759"/>
                <a:gd name="connsiteY4" fmla="*/ 2961698 h 2961698"/>
                <a:gd name="connsiteX5" fmla="*/ 409256 w 3426759"/>
                <a:gd name="connsiteY5" fmla="*/ 2961698 h 2961698"/>
                <a:gd name="connsiteX6" fmla="*/ 0 w 3426759"/>
                <a:gd name="connsiteY6" fmla="*/ 2552556 h 2961698"/>
                <a:gd name="connsiteX7" fmla="*/ 0 w 3426759"/>
                <a:gd name="connsiteY7" fmla="*/ 0 h 2961698"/>
                <a:gd name="connsiteX8" fmla="*/ 0 w 3426759"/>
                <a:gd name="connsiteY8" fmla="*/ 0 h 2961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6759" h="2961698">
                  <a:moveTo>
                    <a:pt x="0" y="0"/>
                  </a:moveTo>
                  <a:lnTo>
                    <a:pt x="3017503" y="0"/>
                  </a:lnTo>
                  <a:cubicBezTo>
                    <a:pt x="3243528" y="0"/>
                    <a:pt x="3426759" y="183179"/>
                    <a:pt x="3426759" y="409142"/>
                  </a:cubicBezTo>
                  <a:lnTo>
                    <a:pt x="3426759" y="2552556"/>
                  </a:lnTo>
                  <a:cubicBezTo>
                    <a:pt x="3426759" y="2778519"/>
                    <a:pt x="3243528" y="2961698"/>
                    <a:pt x="3017503" y="2961698"/>
                  </a:cubicBezTo>
                  <a:lnTo>
                    <a:pt x="409256" y="2961698"/>
                  </a:lnTo>
                  <a:cubicBezTo>
                    <a:pt x="183230" y="2961698"/>
                    <a:pt x="0" y="2778519"/>
                    <a:pt x="0" y="2552556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60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/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3233DEC3-5B65-EC45-85A8-34540046926F}"/>
                </a:ext>
              </a:extLst>
            </p:cNvPr>
            <p:cNvSpPr txBox="1"/>
            <p:nvPr/>
          </p:nvSpPr>
          <p:spPr>
            <a:xfrm>
              <a:off x="2207801" y="1920450"/>
              <a:ext cx="524945" cy="126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nl-BE" sz="7694" spc="0" baseline="0">
                  <a:solidFill>
                    <a:srgbClr val="30B7BB"/>
                  </a:solidFill>
                  <a:latin typeface="FlandersArtSans-Regular"/>
                  <a:sym typeface="FlandersArtSans-Regular"/>
                  <a:rtl val="0"/>
                </a:rPr>
                <a:t>“</a:t>
              </a:r>
            </a:p>
          </p:txBody>
        </p:sp>
      </p:grpSp>
      <p:sp>
        <p:nvSpPr>
          <p:cNvPr id="19" name="Tekstvak 18">
            <a:extLst>
              <a:ext uri="{FF2B5EF4-FFF2-40B4-BE49-F238E27FC236}">
                <a16:creationId xmlns:a16="http://schemas.microsoft.com/office/drawing/2014/main" id="{5E21E738-0751-D447-BD9B-84F47733C195}"/>
              </a:ext>
            </a:extLst>
          </p:cNvPr>
          <p:cNvSpPr txBox="1"/>
          <p:nvPr/>
        </p:nvSpPr>
        <p:spPr>
          <a:xfrm>
            <a:off x="13358887" y="6268929"/>
            <a:ext cx="5249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0000" spc="0" baseline="0">
                <a:solidFill>
                  <a:srgbClr val="30B7BB"/>
                </a:solidFill>
                <a:latin typeface="FlandersArtSans-Regular"/>
                <a:sym typeface="FlandersArtSans-Regular"/>
                <a:rtl val="0"/>
              </a:rPr>
              <a:t>“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4D9A308F-A57E-224B-81FF-DED2BADC7B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3263" y="5165549"/>
            <a:ext cx="3426759" cy="2961698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FC054E6B-085B-0D49-82A5-9A1C04CDAC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3915" y="1880678"/>
            <a:ext cx="1754044" cy="1360614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F735F1AE-FF4D-5B47-8DE9-7FFDA172A1B7}"/>
              </a:ext>
            </a:extLst>
          </p:cNvPr>
          <p:cNvSpPr txBox="1"/>
          <p:nvPr/>
        </p:nvSpPr>
        <p:spPr>
          <a:xfrm>
            <a:off x="14920518" y="6268928"/>
            <a:ext cx="52494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BE" sz="20000" spc="0" baseline="0">
                <a:solidFill>
                  <a:srgbClr val="168AD2"/>
                </a:solidFill>
                <a:latin typeface="FlandersArtSans-Regular"/>
                <a:sym typeface="FlandersArtSans-Regular"/>
                <a:rtl val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032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655127"/>
            <a:ext cx="18286413" cy="2364798"/>
          </a:xfr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E5BC6DA-7BFD-6A46-9B2A-20474D15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4B5D66-3F6C-5A4F-9746-C69EB7883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1EFC710-2D8C-F042-8E5B-C9E58683D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427" y="-7267299"/>
            <a:ext cx="12543068" cy="12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63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C0ADB27-A724-B746-B138-B765BD49F30E}"/>
              </a:ext>
            </a:extLst>
          </p:cNvPr>
          <p:cNvSpPr/>
          <p:nvPr/>
        </p:nvSpPr>
        <p:spPr>
          <a:xfrm>
            <a:off x="18064977" y="1381328"/>
            <a:ext cx="5952614" cy="10953344"/>
          </a:xfrm>
          <a:prstGeom prst="rect">
            <a:avLst/>
          </a:prstGeom>
          <a:pattFill prst="pct10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7F04E99-34E6-644A-9279-E8DBA9419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8363" y="1846958"/>
            <a:ext cx="5346220" cy="22193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9C0172C-6B81-5E43-B62A-C1B2FD00C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8363" y="8667732"/>
            <a:ext cx="5346220" cy="338053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CB0389B-4239-0B46-8AC7-6DA82A264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8363" y="4543806"/>
            <a:ext cx="5346220" cy="364639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1714BFD-8093-CF4A-84D5-64B07E6B28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3675" y="1846958"/>
            <a:ext cx="5346220" cy="221931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724581A-D786-7643-BF1F-75CA601000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43675" y="8667732"/>
            <a:ext cx="5346220" cy="33805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81C0299-5EAA-0F4A-9D6B-1B1CDD565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43675" y="4543806"/>
            <a:ext cx="5346220" cy="364639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6E49BAD-F42D-EB41-B4EF-4BBD9423A7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468987" y="1846958"/>
            <a:ext cx="5346220" cy="221931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7977209B-96E1-F24C-A9C1-BAC4A48100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468987" y="8667731"/>
            <a:ext cx="5346220" cy="33805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5F54C3C-081C-DB46-9B02-6F75D1FAD9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468987" y="4543806"/>
            <a:ext cx="5346220" cy="3646396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CE7D66D-BD6F-0744-878B-7F0A969000B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8377825" y="1846958"/>
            <a:ext cx="5346220" cy="221931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B89E15E-FB03-8C4B-AB09-AAB4F2B860E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8377825" y="8667731"/>
            <a:ext cx="5346220" cy="338053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F9F4B34-8350-1E46-B4C1-0A423178BE0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8377825" y="4543806"/>
            <a:ext cx="5346220" cy="3646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00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3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0EE3A7B-756D-694B-9396-84BA2123C582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3CB61EE4-B68D-2F4E-A5C4-AAA93EEE4EC0}"/>
              </a:ext>
            </a:extLst>
          </p:cNvPr>
          <p:cNvSpPr/>
          <p:nvPr/>
        </p:nvSpPr>
        <p:spPr>
          <a:xfrm>
            <a:off x="3975893" y="3431844"/>
            <a:ext cx="16430625" cy="6852311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068540-C74D-7B47-B24E-F5ABABAE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C2F0313-0DE8-124E-99F1-D2688D262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0A7A95-0332-884F-9789-E6155806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043" y="-7243085"/>
            <a:ext cx="12543067" cy="12543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878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5115F349-3F49-174E-8011-F5C9D4321218}"/>
              </a:ext>
            </a:extLst>
          </p:cNvPr>
          <p:cNvSpPr/>
          <p:nvPr/>
        </p:nvSpPr>
        <p:spPr>
          <a:xfrm>
            <a:off x="0" y="0"/>
            <a:ext cx="246110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3CB61EE4-B68D-2F4E-A5C4-AAA93EEE4EC0}"/>
              </a:ext>
            </a:extLst>
          </p:cNvPr>
          <p:cNvSpPr/>
          <p:nvPr/>
        </p:nvSpPr>
        <p:spPr>
          <a:xfrm>
            <a:off x="3975893" y="3431844"/>
            <a:ext cx="16430625" cy="6852311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068540-C74D-7B47-B24E-F5ABABAE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C2F0313-0DE8-124E-99F1-D2688D262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0A7A95-0332-884F-9789-E6155806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043" y="-7243085"/>
            <a:ext cx="12543067" cy="12543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2253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D7BADBEA-976C-C844-BFD1-E0C909F8244A}"/>
              </a:ext>
            </a:extLst>
          </p:cNvPr>
          <p:cNvSpPr/>
          <p:nvPr/>
        </p:nvSpPr>
        <p:spPr>
          <a:xfrm>
            <a:off x="0" y="0"/>
            <a:ext cx="24611013" cy="13716000"/>
          </a:xfrm>
          <a:prstGeom prst="rect">
            <a:avLst/>
          </a:prstGeom>
          <a:solidFill>
            <a:srgbClr val="30B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>
            <a:extLst>
              <a:ext uri="{FF2B5EF4-FFF2-40B4-BE49-F238E27FC236}">
                <a16:creationId xmlns:a16="http://schemas.microsoft.com/office/drawing/2014/main" id="{3CB61EE4-B68D-2F4E-A5C4-AAA93EEE4EC0}"/>
              </a:ext>
            </a:extLst>
          </p:cNvPr>
          <p:cNvSpPr/>
          <p:nvPr/>
        </p:nvSpPr>
        <p:spPr>
          <a:xfrm>
            <a:off x="3975893" y="3431844"/>
            <a:ext cx="16430625" cy="6852311"/>
          </a:xfrm>
          <a:custGeom>
            <a:avLst/>
            <a:gdLst>
              <a:gd name="connsiteX0" fmla="*/ 915646 w 13173075"/>
              <a:gd name="connsiteY0" fmla="*/ 0 h 5493766"/>
              <a:gd name="connsiteX1" fmla="*/ 12257429 w 13173075"/>
              <a:gd name="connsiteY1" fmla="*/ 0 h 5493766"/>
              <a:gd name="connsiteX2" fmla="*/ 13173075 w 13173075"/>
              <a:gd name="connsiteY2" fmla="*/ 915646 h 5493766"/>
              <a:gd name="connsiteX3" fmla="*/ 13173075 w 13173075"/>
              <a:gd name="connsiteY3" fmla="*/ 4578120 h 5493766"/>
              <a:gd name="connsiteX4" fmla="*/ 12257429 w 13173075"/>
              <a:gd name="connsiteY4" fmla="*/ 5493766 h 5493766"/>
              <a:gd name="connsiteX5" fmla="*/ 1228725 w 13173075"/>
              <a:gd name="connsiteY5" fmla="*/ 5493766 h 5493766"/>
              <a:gd name="connsiteX6" fmla="*/ 915646 w 13173075"/>
              <a:gd name="connsiteY6" fmla="*/ 5493766 h 5493766"/>
              <a:gd name="connsiteX7" fmla="*/ 0 w 13173075"/>
              <a:gd name="connsiteY7" fmla="*/ 5493766 h 5493766"/>
              <a:gd name="connsiteX8" fmla="*/ 0 w 13173075"/>
              <a:gd name="connsiteY8" fmla="*/ 4578120 h 5493766"/>
              <a:gd name="connsiteX9" fmla="*/ 0 w 13173075"/>
              <a:gd name="connsiteY9" fmla="*/ 3922141 h 5493766"/>
              <a:gd name="connsiteX10" fmla="*/ 0 w 13173075"/>
              <a:gd name="connsiteY10" fmla="*/ 915646 h 5493766"/>
              <a:gd name="connsiteX11" fmla="*/ 915646 w 13173075"/>
              <a:gd name="connsiteY11" fmla="*/ 0 h 54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73075" h="5493766">
                <a:moveTo>
                  <a:pt x="915646" y="0"/>
                </a:moveTo>
                <a:lnTo>
                  <a:pt x="12257429" y="0"/>
                </a:lnTo>
                <a:cubicBezTo>
                  <a:pt x="12763126" y="0"/>
                  <a:pt x="13173075" y="409949"/>
                  <a:pt x="13173075" y="915646"/>
                </a:cubicBezTo>
                <a:lnTo>
                  <a:pt x="13173075" y="4578120"/>
                </a:lnTo>
                <a:cubicBezTo>
                  <a:pt x="13173075" y="5083817"/>
                  <a:pt x="12763126" y="5493766"/>
                  <a:pt x="12257429" y="5493766"/>
                </a:cubicBezTo>
                <a:lnTo>
                  <a:pt x="1228725" y="5493766"/>
                </a:lnTo>
                <a:lnTo>
                  <a:pt x="915646" y="5493766"/>
                </a:lnTo>
                <a:lnTo>
                  <a:pt x="0" y="5493766"/>
                </a:lnTo>
                <a:lnTo>
                  <a:pt x="0" y="4578120"/>
                </a:lnTo>
                <a:lnTo>
                  <a:pt x="0" y="3922141"/>
                </a:lnTo>
                <a:lnTo>
                  <a:pt x="0" y="915646"/>
                </a:lnTo>
                <a:cubicBezTo>
                  <a:pt x="0" y="409949"/>
                  <a:pt x="409949" y="0"/>
                  <a:pt x="9156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B068540-C74D-7B47-B24E-F5ABABAE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C2F0313-0DE8-124E-99F1-D2688D262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951557"/>
            <a:ext cx="1693718" cy="131733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F0A7A95-0332-884F-9789-E6155806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1043" y="-7243085"/>
            <a:ext cx="12543067" cy="12543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015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74D21BF-4880-F84E-B56D-E603B9DB9870}"/>
              </a:ext>
            </a:extLst>
          </p:cNvPr>
          <p:cNvSpPr/>
          <p:nvPr/>
        </p:nvSpPr>
        <p:spPr>
          <a:xfrm>
            <a:off x="0" y="8733452"/>
            <a:ext cx="24399885" cy="6172200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0 w 24399884"/>
              <a:gd name="connsiteY0" fmla="*/ 0 h 6172200"/>
              <a:gd name="connsiteX1" fmla="*/ 24399884 w 24399884"/>
              <a:gd name="connsiteY1" fmla="*/ 2477186 h 6172200"/>
              <a:gd name="connsiteX2" fmla="*/ 24382412 w 24399884"/>
              <a:gd name="connsiteY2" fmla="*/ 6172200 h 6172200"/>
              <a:gd name="connsiteX3" fmla="*/ 28575 w 24399884"/>
              <a:gd name="connsiteY3" fmla="*/ 6172200 h 6172200"/>
              <a:gd name="connsiteX4" fmla="*/ 0 w 24399884"/>
              <a:gd name="connsiteY4" fmla="*/ 0 h 6172200"/>
              <a:gd name="connsiteX0" fmla="*/ 0 w 24399884"/>
              <a:gd name="connsiteY0" fmla="*/ 0 h 6172200"/>
              <a:gd name="connsiteX1" fmla="*/ 24399884 w 24399884"/>
              <a:gd name="connsiteY1" fmla="*/ 2477186 h 6172200"/>
              <a:gd name="connsiteX2" fmla="*/ 24382412 w 24399884"/>
              <a:gd name="connsiteY2" fmla="*/ 6172200 h 6172200"/>
              <a:gd name="connsiteX3" fmla="*/ 15418 w 24399884"/>
              <a:gd name="connsiteY3" fmla="*/ 6172200 h 6172200"/>
              <a:gd name="connsiteX4" fmla="*/ 0 w 24399884"/>
              <a:gd name="connsiteY4" fmla="*/ 0 h 61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9884" h="6172200">
                <a:moveTo>
                  <a:pt x="0" y="0"/>
                </a:moveTo>
                <a:lnTo>
                  <a:pt x="24399884" y="2477186"/>
                </a:lnTo>
                <a:lnTo>
                  <a:pt x="24382412" y="6172200"/>
                </a:lnTo>
                <a:lnTo>
                  <a:pt x="15418" y="6172200"/>
                </a:lnTo>
                <a:cubicBezTo>
                  <a:pt x="10279" y="4114800"/>
                  <a:pt x="5139" y="205740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AAEF16C-C7A2-F44D-9DDC-567E3B51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83D0F0A-632B-744B-BD07-440A27FE8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AD148B5-21E1-2C44-9B35-7D6AFD8DB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5890" y="-7299557"/>
            <a:ext cx="12543068" cy="12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0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3">
            <a:extLst>
              <a:ext uri="{FF2B5EF4-FFF2-40B4-BE49-F238E27FC236}">
                <a16:creationId xmlns:a16="http://schemas.microsoft.com/office/drawing/2014/main" id="{443338E9-CE8C-9646-8817-4CB9E957CFF6}"/>
              </a:ext>
            </a:extLst>
          </p:cNvPr>
          <p:cNvSpPr/>
          <p:nvPr/>
        </p:nvSpPr>
        <p:spPr>
          <a:xfrm>
            <a:off x="1" y="8733452"/>
            <a:ext cx="24393306" cy="6178778"/>
          </a:xfrm>
          <a:custGeom>
            <a:avLst/>
            <a:gdLst>
              <a:gd name="connsiteX0" fmla="*/ 0 w 24382413"/>
              <a:gd name="connsiteY0" fmla="*/ 0 h 6858000"/>
              <a:gd name="connsiteX1" fmla="*/ 24382413 w 24382413"/>
              <a:gd name="connsiteY1" fmla="*/ 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725312"/>
              <a:gd name="connsiteY0" fmla="*/ 0 h 6858000"/>
              <a:gd name="connsiteX1" fmla="*/ 24725312 w 24725312"/>
              <a:gd name="connsiteY1" fmla="*/ 3114675 h 6858000"/>
              <a:gd name="connsiteX2" fmla="*/ 24382413 w 24725312"/>
              <a:gd name="connsiteY2" fmla="*/ 6858000 h 6858000"/>
              <a:gd name="connsiteX3" fmla="*/ 0 w 24725312"/>
              <a:gd name="connsiteY3" fmla="*/ 6858000 h 6858000"/>
              <a:gd name="connsiteX4" fmla="*/ 0 w 24725312"/>
              <a:gd name="connsiteY4" fmla="*/ 0 h 6858000"/>
              <a:gd name="connsiteX0" fmla="*/ 0 w 24382413"/>
              <a:gd name="connsiteY0" fmla="*/ 0 h 6858000"/>
              <a:gd name="connsiteX1" fmla="*/ 24353837 w 24382413"/>
              <a:gd name="connsiteY1" fmla="*/ 2457450 h 6858000"/>
              <a:gd name="connsiteX2" fmla="*/ 24382413 w 24382413"/>
              <a:gd name="connsiteY2" fmla="*/ 6858000 h 6858000"/>
              <a:gd name="connsiteX3" fmla="*/ 0 w 24382413"/>
              <a:gd name="connsiteY3" fmla="*/ 6858000 h 6858000"/>
              <a:gd name="connsiteX4" fmla="*/ 0 w 24382413"/>
              <a:gd name="connsiteY4" fmla="*/ 0 h 6858000"/>
              <a:gd name="connsiteX0" fmla="*/ 0 w 24353837"/>
              <a:gd name="connsiteY0" fmla="*/ 0 h 6858000"/>
              <a:gd name="connsiteX1" fmla="*/ 24353837 w 24353837"/>
              <a:gd name="connsiteY1" fmla="*/ 2457450 h 6858000"/>
              <a:gd name="connsiteX2" fmla="*/ 24325262 w 24353837"/>
              <a:gd name="connsiteY2" fmla="*/ 5829300 h 6858000"/>
              <a:gd name="connsiteX3" fmla="*/ 0 w 24353837"/>
              <a:gd name="connsiteY3" fmla="*/ 6858000 h 6858000"/>
              <a:gd name="connsiteX4" fmla="*/ 0 w 24353837"/>
              <a:gd name="connsiteY4" fmla="*/ 0 h 6858000"/>
              <a:gd name="connsiteX0" fmla="*/ 0 w 24382412"/>
              <a:gd name="connsiteY0" fmla="*/ 0 h 6858000"/>
              <a:gd name="connsiteX1" fmla="*/ 24353837 w 24382412"/>
              <a:gd name="connsiteY1" fmla="*/ 2457450 h 6858000"/>
              <a:gd name="connsiteX2" fmla="*/ 24382412 w 24382412"/>
              <a:gd name="connsiteY2" fmla="*/ 6172200 h 6858000"/>
              <a:gd name="connsiteX3" fmla="*/ 0 w 24382412"/>
              <a:gd name="connsiteY3" fmla="*/ 6858000 h 6858000"/>
              <a:gd name="connsiteX4" fmla="*/ 0 w 24382412"/>
              <a:gd name="connsiteY4" fmla="*/ 0 h 68580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0 w 24382412"/>
              <a:gd name="connsiteY3" fmla="*/ 5629275 h 6172200"/>
              <a:gd name="connsiteX4" fmla="*/ 0 w 24382412"/>
              <a:gd name="connsiteY4" fmla="*/ 0 h 6172200"/>
              <a:gd name="connsiteX0" fmla="*/ 0 w 24382412"/>
              <a:gd name="connsiteY0" fmla="*/ 0 h 6172200"/>
              <a:gd name="connsiteX1" fmla="*/ 24353837 w 24382412"/>
              <a:gd name="connsiteY1" fmla="*/ 2457450 h 6172200"/>
              <a:gd name="connsiteX2" fmla="*/ 24382412 w 24382412"/>
              <a:gd name="connsiteY2" fmla="*/ 6172200 h 6172200"/>
              <a:gd name="connsiteX3" fmla="*/ 28575 w 24382412"/>
              <a:gd name="connsiteY3" fmla="*/ 6172200 h 6172200"/>
              <a:gd name="connsiteX4" fmla="*/ 0 w 24382412"/>
              <a:gd name="connsiteY4" fmla="*/ 0 h 6172200"/>
              <a:gd name="connsiteX0" fmla="*/ 0 w 24393305"/>
              <a:gd name="connsiteY0" fmla="*/ 0 h 6172200"/>
              <a:gd name="connsiteX1" fmla="*/ 24393305 w 24393305"/>
              <a:gd name="connsiteY1" fmla="*/ 2470607 h 6172200"/>
              <a:gd name="connsiteX2" fmla="*/ 24382412 w 24393305"/>
              <a:gd name="connsiteY2" fmla="*/ 6172200 h 6172200"/>
              <a:gd name="connsiteX3" fmla="*/ 28575 w 24393305"/>
              <a:gd name="connsiteY3" fmla="*/ 6172200 h 6172200"/>
              <a:gd name="connsiteX4" fmla="*/ 0 w 24393305"/>
              <a:gd name="connsiteY4" fmla="*/ 0 h 6172200"/>
              <a:gd name="connsiteX0" fmla="*/ 0 w 24393305"/>
              <a:gd name="connsiteY0" fmla="*/ 0 h 6178778"/>
              <a:gd name="connsiteX1" fmla="*/ 24393305 w 24393305"/>
              <a:gd name="connsiteY1" fmla="*/ 2470607 h 6178778"/>
              <a:gd name="connsiteX2" fmla="*/ 24382412 w 24393305"/>
              <a:gd name="connsiteY2" fmla="*/ 6172200 h 6178778"/>
              <a:gd name="connsiteX3" fmla="*/ 15418 w 24393305"/>
              <a:gd name="connsiteY3" fmla="*/ 6178778 h 6178778"/>
              <a:gd name="connsiteX4" fmla="*/ 0 w 24393305"/>
              <a:gd name="connsiteY4" fmla="*/ 0 h 617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93305" h="6178778">
                <a:moveTo>
                  <a:pt x="0" y="0"/>
                </a:moveTo>
                <a:lnTo>
                  <a:pt x="24393305" y="2470607"/>
                </a:lnTo>
                <a:lnTo>
                  <a:pt x="24382412" y="6172200"/>
                </a:lnTo>
                <a:lnTo>
                  <a:pt x="15418" y="6178778"/>
                </a:lnTo>
                <a:cubicBezTo>
                  <a:pt x="10279" y="4119185"/>
                  <a:pt x="5139" y="2059593"/>
                  <a:pt x="0" y="0"/>
                </a:cubicBez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8B2AC1E-B4B0-5542-88F1-CE1EBB2A9F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4715418"/>
            <a:ext cx="18286413" cy="2364798"/>
          </a:xfrm>
        </p:spPr>
        <p:txBody>
          <a:bodyPr anchor="b" anchorCtr="0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C2A700-3B4B-4841-B1A6-E414C3CE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680836"/>
            <a:ext cx="18286413" cy="331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AAEF16C-C7A2-F44D-9DDC-567E3B514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1795634"/>
            <a:ext cx="4845009" cy="7561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83D0F0A-632B-744B-BD07-440A27FE8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75" y="1103957"/>
            <a:ext cx="1693718" cy="1317336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AD148B5-21E1-2C44-9B35-7D6AFD8DB1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135890" y="-7299557"/>
            <a:ext cx="12543068" cy="125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1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7DA0F00-874C-8645-B9AB-064E70F29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9613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298B596-6C99-934B-9F37-35F083284B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9613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78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80" r:id="rId17"/>
    <p:sldLayoutId id="2147483761" r:id="rId18"/>
    <p:sldLayoutId id="2147483762" r:id="rId19"/>
    <p:sldLayoutId id="2147483763" r:id="rId20"/>
    <p:sldLayoutId id="2147483750" r:id="rId21"/>
    <p:sldLayoutId id="2147483751" r:id="rId22"/>
    <p:sldLayoutId id="2147483765" r:id="rId23"/>
    <p:sldLayoutId id="2147483781" r:id="rId24"/>
    <p:sldLayoutId id="2147483734" r:id="rId25"/>
    <p:sldLayoutId id="2147483764" r:id="rId26"/>
    <p:sldLayoutId id="2147483766" r:id="rId27"/>
    <p:sldLayoutId id="2147483768" r:id="rId28"/>
    <p:sldLayoutId id="2147483767" r:id="rId29"/>
    <p:sldLayoutId id="2147483769" r:id="rId30"/>
    <p:sldLayoutId id="2147483770" r:id="rId31"/>
    <p:sldLayoutId id="2147483771" r:id="rId32"/>
    <p:sldLayoutId id="2147483772" r:id="rId33"/>
    <p:sldLayoutId id="2147483773" r:id="rId34"/>
    <p:sldLayoutId id="2147483774" r:id="rId35"/>
    <p:sldLayoutId id="2147483775" r:id="rId36"/>
    <p:sldLayoutId id="2147483776" r:id="rId37"/>
    <p:sldLayoutId id="2147483778" r:id="rId38"/>
    <p:sldLayoutId id="2147483779" r:id="rId39"/>
    <p:sldLayoutId id="2147483777" r:id="rId40"/>
    <p:sldLayoutId id="2147483782" r:id="rId4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552450" indent="-5334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</a:buBlip>
        <a:tabLst/>
        <a:defRPr sz="30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250950" indent="-5715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</a:buBlip>
        <a:tabLst/>
        <a:defRPr sz="3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876425" indent="-588963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</a:buBlip>
        <a:tabLst/>
        <a:defRPr sz="30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447925" indent="-53498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</a:buBlip>
        <a:tabLst/>
        <a:defRPr sz="30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5850E-BB46-42A6-888F-238B81F315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13800"/>
              <a:t>WELKOM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791E6F-B862-4BA9-8ABB-1FE5369BD7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8800"/>
              <a:t>Samenwerken voor verandering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007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D0B54B16-6C38-9815-2E9B-B6DC379687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003" b="50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6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kaart&#10;&#10;Automatisch gegenereerde beschrijving">
            <a:extLst>
              <a:ext uri="{FF2B5EF4-FFF2-40B4-BE49-F238E27FC236}">
                <a16:creationId xmlns:a16="http://schemas.microsoft.com/office/drawing/2014/main" id="{00F254A1-E6B7-9555-3BA3-6E9A1FF19F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" t="-18827" r="-680" b="-26547"/>
          <a:stretch/>
        </p:blipFill>
        <p:spPr>
          <a:xfrm>
            <a:off x="-3130" y="0"/>
            <a:ext cx="24385544" cy="13716000"/>
          </a:xfrm>
        </p:spPr>
      </p:pic>
    </p:spTree>
    <p:extLst>
      <p:ext uri="{BB962C8B-B14F-4D97-AF65-F5344CB8AC3E}">
        <p14:creationId xmlns:p14="http://schemas.microsoft.com/office/powerpoint/2010/main" val="1689509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5E912399-282F-3F14-4138-8C965C95FC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058" b="6058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4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E0E95F90-ADDE-0CB6-844C-1C44112F89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1877" b="2187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0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286843D3-4A4F-4728-2DEC-714DE6A6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5" b="78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86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DB91F2CE-BB32-77D2-08DC-65D3D8BE9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" b="10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67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A5EDCCCA-43F1-48EB-E3F8-DA33937E76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35452" t="-1584" r="-2083" b="-7758"/>
          <a:stretch/>
        </p:blipFill>
        <p:spPr>
          <a:xfrm>
            <a:off x="-3130" y="0"/>
            <a:ext cx="24385544" cy="13716000"/>
          </a:xfrm>
        </p:spPr>
      </p:pic>
    </p:spTree>
    <p:extLst>
      <p:ext uri="{BB962C8B-B14F-4D97-AF65-F5344CB8AC3E}">
        <p14:creationId xmlns:p14="http://schemas.microsoft.com/office/powerpoint/2010/main" val="264539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EB2AE53C-655C-04FD-E585-7B12FB7AA5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40" b="784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8947251C-A555-0FC9-B0E0-98A6E9C8E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3" t="-74681" r="187" b="-1"/>
          <a:stretch/>
        </p:blipFill>
        <p:spPr>
          <a:xfrm>
            <a:off x="-3130" y="0"/>
            <a:ext cx="24385544" cy="13716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80B5F4-3D87-A64E-D487-7D07C3CF97BC}"/>
              </a:ext>
            </a:extLst>
          </p:cNvPr>
          <p:cNvSpPr txBox="1"/>
          <p:nvPr/>
        </p:nvSpPr>
        <p:spPr>
          <a:xfrm>
            <a:off x="3063036" y="2741586"/>
            <a:ext cx="18253212" cy="751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dirty="0"/>
              <a:t>Wat is jouw STARTKABELMOMENT geweest in een samenwerking?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756930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770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8CFB32BA-5BA0-46E2-BE4E-1890618B5421}"/>
              </a:ext>
            </a:extLst>
          </p:cNvPr>
          <p:cNvSpPr/>
          <p:nvPr/>
        </p:nvSpPr>
        <p:spPr>
          <a:xfrm>
            <a:off x="573741" y="430306"/>
            <a:ext cx="3316941" cy="2205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2BA5BCB-9DA8-4CFB-80CD-1E0DE7603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674" y="4733357"/>
            <a:ext cx="11735361" cy="444649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BE" sz="3200" b="1">
                <a:latin typeface="FlandersArtSans-Light" panose="00000400000000000000" pitchFamily="2" charset="0"/>
                <a:ea typeface="Calibri" panose="020F0502020204030204" pitchFamily="34" charset="0"/>
              </a:rPr>
              <a:t>Hoofdtelefoon aanzetten:</a:t>
            </a:r>
            <a:br>
              <a:rPr lang="nl-BE" sz="3200" b="1">
                <a:latin typeface="FlandersArtSans-Light" panose="00000400000000000000" pitchFamily="2" charset="0"/>
                <a:ea typeface="Calibri" panose="020F0502020204030204" pitchFamily="34" charset="0"/>
              </a:rPr>
            </a:br>
            <a:r>
              <a:rPr lang="nl-BE" sz="3200">
                <a:latin typeface="FlandersArtSans-Light" panose="00000400000000000000" pitchFamily="2" charset="0"/>
                <a:ea typeface="Calibri" panose="020F0502020204030204" pitchFamily="34" charset="0"/>
              </a:rPr>
              <a:t>aan/uit knop drie seconden in te drukken. Aan de zijkant van de hoofdtelefoon.</a:t>
            </a:r>
          </a:p>
          <a:p>
            <a:pPr marL="514350" indent="-514350">
              <a:buFont typeface="+mj-lt"/>
              <a:buAutoNum type="arabicPeriod"/>
            </a:pPr>
            <a:endParaRPr lang="nl-BE" sz="3200">
              <a:latin typeface="FlandersArtSans-Light" panose="00000400000000000000" pitchFamily="2" charset="0"/>
              <a:ea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nl-BE" sz="3200" b="1">
                <a:latin typeface="FlandersArtSans-Light" panose="00000400000000000000" pitchFamily="2" charset="0"/>
              </a:rPr>
              <a:t>Kanaal wisselen:</a:t>
            </a:r>
            <a:br>
              <a:rPr lang="nl-BE" sz="3200" b="1">
                <a:latin typeface="FlandersArtSans-Light" panose="00000400000000000000" pitchFamily="2" charset="0"/>
              </a:rPr>
            </a:br>
            <a:r>
              <a:rPr lang="nl-BE" sz="3200">
                <a:latin typeface="FlandersArtSans-Light" panose="00000400000000000000" pitchFamily="2" charset="0"/>
              </a:rPr>
              <a:t>kort drukken op </a:t>
            </a:r>
            <a:r>
              <a:rPr lang="nl-BE" sz="3200">
                <a:latin typeface="FlandersArtSans-Light" panose="00000400000000000000" pitchFamily="2" charset="0"/>
                <a:ea typeface="Calibri" panose="020F0502020204030204" pitchFamily="34" charset="0"/>
              </a:rPr>
              <a:t>aan/uit knop. De </a:t>
            </a:r>
            <a:r>
              <a:rPr lang="nl-BE" sz="3200" err="1">
                <a:latin typeface="FlandersArtSans-Light" panose="00000400000000000000" pitchFamily="2" charset="0"/>
                <a:ea typeface="Calibri" panose="020F0502020204030204" pitchFamily="34" charset="0"/>
              </a:rPr>
              <a:t>LED’s</a:t>
            </a:r>
            <a:r>
              <a:rPr lang="nl-BE" sz="3200">
                <a:latin typeface="FlandersArtSans-Light" panose="00000400000000000000" pitchFamily="2" charset="0"/>
                <a:ea typeface="Calibri" panose="020F0502020204030204" pitchFamily="34" charset="0"/>
              </a:rPr>
              <a:t> aan de zijkant geven aan welk kanaal je geselecteerd hebt. De workshopgever zal je zeggen welke kleur je moet inschakelen voor deze workshop. </a:t>
            </a:r>
          </a:p>
          <a:p>
            <a:endParaRPr lang="nl-BE" sz="3200">
              <a:latin typeface="FlandersArtSans-Light" panose="00000400000000000000" pitchFamily="2" charset="0"/>
            </a:endParaRPr>
          </a:p>
        </p:txBody>
      </p:sp>
      <p:pic>
        <p:nvPicPr>
          <p:cNvPr id="5" name="Tijdelijke aanduiding voor afbeelding 4" descr="Afbeelding met persoon, mobiele telefoon, oor&#10;&#10;Automatisch gegenereerde beschrijving">
            <a:extLst>
              <a:ext uri="{FF2B5EF4-FFF2-40B4-BE49-F238E27FC236}">
                <a16:creationId xmlns:a16="http://schemas.microsoft.com/office/drawing/2014/main" id="{28D2234A-70AA-49AC-9A2A-56108DA979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0" r="-2900"/>
          <a:stretch/>
        </p:blipFill>
        <p:spPr>
          <a:xfrm>
            <a:off x="11815483" y="0"/>
            <a:ext cx="13082254" cy="13725762"/>
          </a:xfr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FDF185F-B036-4E0E-8340-198F08F04519}"/>
              </a:ext>
            </a:extLst>
          </p:cNvPr>
          <p:cNvSpPr txBox="1">
            <a:spLocks/>
          </p:cNvSpPr>
          <p:nvPr/>
        </p:nvSpPr>
        <p:spPr>
          <a:xfrm>
            <a:off x="1209675" y="1465358"/>
            <a:ext cx="11358843" cy="26511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accent2"/>
                </a:solidFill>
              </a:rPr>
              <a:t>Zo bedien je de hoofdtelefoons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36DA740-D008-4A85-95D2-824EAD187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9673" y="10471005"/>
            <a:ext cx="11896727" cy="285054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8F26FF8A-9EC6-4E1A-B9B7-F24B947FB53C}"/>
              </a:ext>
            </a:extLst>
          </p:cNvPr>
          <p:cNvSpPr txBox="1"/>
          <p:nvPr/>
        </p:nvSpPr>
        <p:spPr>
          <a:xfrm>
            <a:off x="1649505" y="10852150"/>
            <a:ext cx="11295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>
                <a:solidFill>
                  <a:schemeClr val="bg1"/>
                </a:solidFill>
                <a:latin typeface="FlandersArtSans-Light" panose="00000400000000000000" pitchFamily="2" charset="0"/>
                <a:ea typeface="Calibri" panose="020F0502020204030204" pitchFamily="34" charset="0"/>
              </a:rPr>
              <a:t>Wanneer je de AAN/UIT knop te lang (&gt;5sec) ingedrukt, gaat de hoofdtelefoon in </a:t>
            </a:r>
            <a:r>
              <a:rPr lang="nl-BE" sz="3200" b="1" err="1">
                <a:solidFill>
                  <a:schemeClr val="bg1"/>
                </a:solidFill>
                <a:latin typeface="FlandersArtSans-Light" panose="00000400000000000000" pitchFamily="2" charset="0"/>
                <a:ea typeface="Calibri" panose="020F0502020204030204" pitchFamily="34" charset="0"/>
              </a:rPr>
              <a:t>tuning</a:t>
            </a:r>
            <a:r>
              <a:rPr lang="nl-BE" sz="3200" b="1">
                <a:solidFill>
                  <a:schemeClr val="bg1"/>
                </a:solidFill>
                <a:latin typeface="FlandersArtSans-Light" panose="00000400000000000000" pitchFamily="2" charset="0"/>
                <a:ea typeface="Calibri" panose="020F0502020204030204" pitchFamily="34" charset="0"/>
              </a:rPr>
              <a:t> mode en kan je geen kanaal meer selecteren. Om je hoofdtelefoon te gebruiken moet je die opnieuw starten.</a:t>
            </a:r>
            <a:endParaRPr lang="nl-BE" sz="3200">
              <a:solidFill>
                <a:schemeClr val="bg1"/>
              </a:solidFill>
              <a:latin typeface="FlandersArtSans-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>
            <a:extLst>
              <a:ext uri="{FF2B5EF4-FFF2-40B4-BE49-F238E27FC236}">
                <a16:creationId xmlns:a16="http://schemas.microsoft.com/office/drawing/2014/main" id="{E0A24596-DF52-45F5-BFAD-031DA0883A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825" t="20975" r="9055" b="8474"/>
          <a:stretch/>
        </p:blipFill>
        <p:spPr>
          <a:xfrm>
            <a:off x="0" y="0"/>
            <a:ext cx="24409414" cy="1371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2842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41">
            <a:extLst>
              <a:ext uri="{FF2B5EF4-FFF2-40B4-BE49-F238E27FC236}">
                <a16:creationId xmlns:a16="http://schemas.microsoft.com/office/drawing/2014/main" id="{0FE70444-0ED2-45F8-A222-A2458394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Hoe pakken we dit aan bij Europa WSE?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FE4A7FF-74BD-A55D-7E41-E5F01422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000" err="1">
                <a:solidFill>
                  <a:schemeClr val="tx1"/>
                </a:solidFill>
              </a:rPr>
              <a:t>Leerecosystemen</a:t>
            </a:r>
            <a:endParaRPr lang="en-US" sz="4000">
              <a:solidFill>
                <a:schemeClr val="tx1"/>
              </a:solidFill>
            </a:endParaRPr>
          </a:p>
          <a:p>
            <a:pPr lvl="1"/>
            <a:r>
              <a:rPr lang="en-US" sz="4000">
                <a:solidFill>
                  <a:schemeClr val="tx1"/>
                </a:solidFill>
              </a:rPr>
              <a:t>4e </a:t>
            </a:r>
            <a:r>
              <a:rPr lang="en-US" sz="4000" err="1">
                <a:solidFill>
                  <a:schemeClr val="tx1"/>
                </a:solidFill>
              </a:rPr>
              <a:t>pijler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err="1">
                <a:solidFill>
                  <a:schemeClr val="tx1"/>
                </a:solidFill>
              </a:rPr>
              <a:t>inburgering</a:t>
            </a:r>
            <a:endParaRPr lang="en-US" sz="4000">
              <a:solidFill>
                <a:schemeClr val="tx1"/>
              </a:solidFill>
            </a:endParaRPr>
          </a:p>
          <a:p>
            <a:pPr lvl="1"/>
            <a:r>
              <a:rPr lang="en-US" sz="4000">
                <a:solidFill>
                  <a:schemeClr val="tx1"/>
                </a:solidFill>
              </a:rPr>
              <a:t>…</a:t>
            </a:r>
          </a:p>
        </p:txBody>
      </p:sp>
      <p:pic>
        <p:nvPicPr>
          <p:cNvPr id="5" name="Picture 4" descr="Fish Teamwork Quotes. QuotesGram">
            <a:extLst>
              <a:ext uri="{FF2B5EF4-FFF2-40B4-BE49-F238E27FC236}">
                <a16:creationId xmlns:a16="http://schemas.microsoft.com/office/drawing/2014/main" id="{4F852840-59D1-4110-B4F8-B357285EE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3295" y="1119188"/>
            <a:ext cx="10430669" cy="1164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71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el 41">
            <a:extLst>
              <a:ext uri="{FF2B5EF4-FFF2-40B4-BE49-F238E27FC236}">
                <a16:creationId xmlns:a16="http://schemas.microsoft.com/office/drawing/2014/main" id="{0FE70444-0ED2-45F8-A222-A24583940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Model van </a:t>
            </a:r>
            <a:r>
              <a:rPr lang="nl-BE" err="1"/>
              <a:t>Cynefin</a:t>
            </a:r>
            <a:endParaRPr lang="nl-BE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FE4A7FF-74BD-A55D-7E41-E5F014221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4000" err="1">
                <a:solidFill>
                  <a:schemeClr val="tx1"/>
                </a:solidFill>
              </a:rPr>
              <a:t>Complexe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err="1">
                <a:solidFill>
                  <a:schemeClr val="tx1"/>
                </a:solidFill>
              </a:rPr>
              <a:t>problemen</a:t>
            </a:r>
            <a:endParaRPr lang="en-US" sz="4000">
              <a:solidFill>
                <a:schemeClr val="tx1"/>
              </a:solidFill>
            </a:endParaRPr>
          </a:p>
          <a:p>
            <a:pPr lvl="1"/>
            <a:r>
              <a:rPr lang="en-US" sz="4000">
                <a:solidFill>
                  <a:schemeClr val="tx1"/>
                </a:solidFill>
              </a:rPr>
              <a:t>Al </a:t>
            </a:r>
            <a:r>
              <a:rPr lang="en-US" sz="4000" err="1">
                <a:solidFill>
                  <a:schemeClr val="tx1"/>
                </a:solidFill>
              </a:rPr>
              <a:t>doende</a:t>
            </a:r>
            <a:r>
              <a:rPr lang="en-US" sz="4000">
                <a:solidFill>
                  <a:schemeClr val="tx1"/>
                </a:solidFill>
              </a:rPr>
              <a:t> </a:t>
            </a:r>
            <a:r>
              <a:rPr lang="en-US" sz="4000" err="1">
                <a:solidFill>
                  <a:schemeClr val="tx1"/>
                </a:solidFill>
              </a:rPr>
              <a:t>leren</a:t>
            </a: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6E9DC0DA-22E5-4FFF-8E24-29BE062B3F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030577" y="1175560"/>
            <a:ext cx="12592410" cy="1254044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68916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32496376-A58C-46A4-84CC-C10E8C16C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996" y="1896011"/>
            <a:ext cx="11924419" cy="992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88FEA8F-95EE-4E75-8CC2-BB043749BBD6}"/>
              </a:ext>
            </a:extLst>
          </p:cNvPr>
          <p:cNvSpPr/>
          <p:nvPr/>
        </p:nvSpPr>
        <p:spPr>
          <a:xfrm>
            <a:off x="322729" y="358588"/>
            <a:ext cx="4105836" cy="12855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AF5D0902-98E9-4847-9335-30DC8BE1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65" y="-3348"/>
            <a:ext cx="19130682" cy="137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98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lenders - Home | Facebook">
            <a:extLst>
              <a:ext uri="{FF2B5EF4-FFF2-40B4-BE49-F238E27FC236}">
                <a16:creationId xmlns:a16="http://schemas.microsoft.com/office/drawing/2014/main" id="{CC6B8A34-D38A-40C0-9742-BF2BE8AED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84" y="1848678"/>
            <a:ext cx="10018643" cy="1001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46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 descr="Afbeelding met buiten, boom, persoon&#10;&#10;Automatisch gegenereerde beschrijving">
            <a:extLst>
              <a:ext uri="{FF2B5EF4-FFF2-40B4-BE49-F238E27FC236}">
                <a16:creationId xmlns:a16="http://schemas.microsoft.com/office/drawing/2014/main" id="{8934B72D-E9E2-EAE5-1AD8-906BC4414A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r="22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9586427"/>
      </p:ext>
    </p:extLst>
  </p:cSld>
  <p:clrMapOvr>
    <a:masterClrMapping/>
  </p:clrMapOvr>
</p:sld>
</file>

<file path=ppt/theme/theme1.xml><?xml version="1.0" encoding="utf-8"?>
<a:theme xmlns:a="http://schemas.openxmlformats.org/drawingml/2006/main" name="ESF_THEMA">
  <a:themeElements>
    <a:clrScheme name="ESF - THEMA">
      <a:dk1>
        <a:srgbClr val="003399"/>
      </a:dk1>
      <a:lt1>
        <a:srgbClr val="FFFFFF"/>
      </a:lt1>
      <a:dk2>
        <a:srgbClr val="373737"/>
      </a:dk2>
      <a:lt2>
        <a:srgbClr val="F6F5F3"/>
      </a:lt2>
      <a:accent1>
        <a:srgbClr val="168AD2"/>
      </a:accent1>
      <a:accent2>
        <a:srgbClr val="30B7BB"/>
      </a:accent2>
      <a:accent3>
        <a:srgbClr val="FFCC00"/>
      </a:accent3>
      <a:accent4>
        <a:srgbClr val="003399"/>
      </a:accent4>
      <a:accent5>
        <a:srgbClr val="373737"/>
      </a:accent5>
      <a:accent6>
        <a:srgbClr val="373636"/>
      </a:accent6>
      <a:hlink>
        <a:srgbClr val="003399"/>
      </a:hlink>
      <a:folHlink>
        <a:srgbClr val="003399"/>
      </a:folHlink>
    </a:clrScheme>
    <a:fontScheme name="ESF-LETTERTYPE">
      <a:majorFont>
        <a:latin typeface="FlandersArtSans-Bold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3F01634-0EF3-7E42-9B81-7498245D97C1}" vid="{C86E8D3F-6D8D-C04D-A444-08B9A42CDE7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f15174-c2be-4dd9-8c1f-9c8cb7adf6d0">
      <Terms xmlns="http://schemas.microsoft.com/office/infopath/2007/PartnerControls"/>
    </lcf76f155ced4ddcb4097134ff3c332f>
    <TaxCatchAll xmlns="9a9ec0f0-7796-43d0-ac1f-4c8c46ee0bd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383687A728354C98717985D4FEE7F1" ma:contentTypeVersion="16" ma:contentTypeDescription="Een nieuw document maken." ma:contentTypeScope="" ma:versionID="61a8b8d817dbde5bc287b5cd93dff5bb">
  <xsd:schema xmlns:xsd="http://www.w3.org/2001/XMLSchema" xmlns:xs="http://www.w3.org/2001/XMLSchema" xmlns:p="http://schemas.microsoft.com/office/2006/metadata/properties" xmlns:ns2="3648d907-3586-47ba-afec-a4152d050875" xmlns:ns3="32f15174-c2be-4dd9-8c1f-9c8cb7adf6d0" xmlns:ns4="9a9ec0f0-7796-43d0-ac1f-4c8c46ee0bd1" targetNamespace="http://schemas.microsoft.com/office/2006/metadata/properties" ma:root="true" ma:fieldsID="afa355c8e75850b0eaa2e01dedd0fff1" ns2:_="" ns3:_="" ns4:_="">
    <xsd:import namespace="3648d907-3586-47ba-afec-a4152d050875"/>
    <xsd:import namespace="32f15174-c2be-4dd9-8c1f-9c8cb7adf6d0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8d907-3586-47ba-afec-a4152d0508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15174-c2be-4dd9-8c1f-9c8cb7adf6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8bf6cae-c3ee-4e49-908b-4c2c733b3cad}" ma:internalName="TaxCatchAll" ma:showField="CatchAllData" ma:web="3648d907-3586-47ba-afec-a4152d050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E11AB7-91D6-4897-8B1B-DB815441DD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EEF6DA-CF46-4A83-97B9-B21D8189FF39}">
  <ds:schemaRefs>
    <ds:schemaRef ds:uri="32f15174-c2be-4dd9-8c1f-9c8cb7adf6d0"/>
    <ds:schemaRef ds:uri="3648d907-3586-47ba-afec-a4152d050875"/>
    <ds:schemaRef ds:uri="9a9ec0f0-7796-43d0-ac1f-4c8c46ee0bd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C25B6AB-1C5D-4938-B2B0-8E94992E4F53}">
  <ds:schemaRefs>
    <ds:schemaRef ds:uri="32f15174-c2be-4dd9-8c1f-9c8cb7adf6d0"/>
    <ds:schemaRef ds:uri="3648d907-3586-47ba-afec-a4152d050875"/>
    <ds:schemaRef ds:uri="9a9ec0f0-7796-43d0-ac1f-4c8c46ee0b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ESF_SJABLOON-AUG</Template>
  <TotalTime>0</TotalTime>
  <Words>139</Words>
  <Application>Microsoft Office PowerPoint</Application>
  <PresentationFormat>Aangepast</PresentationFormat>
  <Paragraphs>15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FlandersArtSans-Light</vt:lpstr>
      <vt:lpstr>FlandersArtSans-Bold</vt:lpstr>
      <vt:lpstr>Arial</vt:lpstr>
      <vt:lpstr>FlandersArtSans-Regular</vt:lpstr>
      <vt:lpstr>ESF_THEMA</vt:lpstr>
      <vt:lpstr>WELKOM</vt:lpstr>
      <vt:lpstr>PowerPoint-presentatie</vt:lpstr>
      <vt:lpstr>PowerPoint-presentatie</vt:lpstr>
      <vt:lpstr>Hoe pakken we dit aan bij Europa WSE?</vt:lpstr>
      <vt:lpstr>Model van Cynefin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</dc:title>
  <dc:creator>De Paepe Kim</dc:creator>
  <cp:lastModifiedBy>Vermeersch Eline</cp:lastModifiedBy>
  <cp:revision>2</cp:revision>
  <dcterms:created xsi:type="dcterms:W3CDTF">2022-09-19T12:11:17Z</dcterms:created>
  <dcterms:modified xsi:type="dcterms:W3CDTF">2022-10-06T14:20:33Z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0x01010099383687A728354C98717985D4FEE7F1</vt:lpwstr>
  </property>
  <property fmtid="{D5CDD505-2E9C-101B-9397-08002B2CF9AE}" pid="3" name="MediaServiceImageTags">
    <vt:lpwstr/>
  </property>
</Properties>
</file>