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0" r:id="rId5"/>
  </p:sldMasterIdLst>
  <p:notesMasterIdLst>
    <p:notesMasterId r:id="rId17"/>
  </p:notesMasterIdLst>
  <p:sldIdLst>
    <p:sldId id="256" r:id="rId6"/>
    <p:sldId id="453" r:id="rId7"/>
    <p:sldId id="427" r:id="rId8"/>
    <p:sldId id="457" r:id="rId9"/>
    <p:sldId id="325" r:id="rId10"/>
    <p:sldId id="434" r:id="rId11"/>
    <p:sldId id="447" r:id="rId12"/>
    <p:sldId id="459" r:id="rId13"/>
    <p:sldId id="452" r:id="rId14"/>
    <p:sldId id="462" r:id="rId15"/>
    <p:sldId id="333" r:id="rId16"/>
  </p:sldIdLst>
  <p:sldSz cx="10693400" cy="7562850"/>
  <p:notesSz cx="10693400" cy="756285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meersch Eline" initials="VE" lastIdx="1" clrIdx="0">
    <p:extLst>
      <p:ext uri="{19B8F6BF-5375-455C-9EA6-DF929625EA0E}">
        <p15:presenceInfo xmlns:p15="http://schemas.microsoft.com/office/powerpoint/2012/main" userId="S-1-5-21-3662605696-431538287-2476864782-1796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5673"/>
    <a:srgbClr val="737C30"/>
    <a:srgbClr val="B15D66"/>
    <a:srgbClr val="C98122"/>
    <a:srgbClr val="E52E25"/>
    <a:srgbClr val="CF3D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E6F38C-9992-46A4-99D8-09722BEC6D1B}" v="572" dt="2022-10-03T13:30:51.73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663" autoAdjust="0"/>
  </p:normalViewPr>
  <p:slideViewPr>
    <p:cSldViewPr snapToGrid="0">
      <p:cViewPr varScale="1">
        <p:scale>
          <a:sx n="47" d="100"/>
          <a:sy n="47" d="100"/>
        </p:scale>
        <p:origin x="1612" y="44"/>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meersch Eline" userId="4c8841bc-5dc2-485b-b699-9fa421839876" providerId="ADAL" clId="{B8E6F38C-9992-46A4-99D8-09722BEC6D1B}"/>
    <pc:docChg chg="undo custSel addSld delSld modSld">
      <pc:chgData name="Vermeersch Eline" userId="4c8841bc-5dc2-485b-b699-9fa421839876" providerId="ADAL" clId="{B8E6F38C-9992-46A4-99D8-09722BEC6D1B}" dt="2022-10-06T14:18:18.881" v="1218" actId="2696"/>
      <pc:docMkLst>
        <pc:docMk/>
      </pc:docMkLst>
      <pc:sldChg chg="delSp modSp mod">
        <pc:chgData name="Vermeersch Eline" userId="4c8841bc-5dc2-485b-b699-9fa421839876" providerId="ADAL" clId="{B8E6F38C-9992-46A4-99D8-09722BEC6D1B}" dt="2022-10-03T13:31:11.297" v="1216" actId="478"/>
        <pc:sldMkLst>
          <pc:docMk/>
          <pc:sldMk cId="0" sldId="256"/>
        </pc:sldMkLst>
        <pc:spChg chg="del mod">
          <ac:chgData name="Vermeersch Eline" userId="4c8841bc-5dc2-485b-b699-9fa421839876" providerId="ADAL" clId="{B8E6F38C-9992-46A4-99D8-09722BEC6D1B}" dt="2022-10-03T13:31:11.297" v="1216" actId="478"/>
          <ac:spMkLst>
            <pc:docMk/>
            <pc:sldMk cId="0" sldId="256"/>
            <ac:spMk id="90" creationId="{D132D06D-51A1-41D5-86B7-ABD5CD2A1F7A}"/>
          </ac:spMkLst>
        </pc:spChg>
      </pc:sldChg>
      <pc:sldChg chg="modSp add del mod">
        <pc:chgData name="Vermeersch Eline" userId="4c8841bc-5dc2-485b-b699-9fa421839876" providerId="ADAL" clId="{B8E6F38C-9992-46A4-99D8-09722BEC6D1B}" dt="2022-10-03T13:30:47.954" v="1197" actId="2696"/>
        <pc:sldMkLst>
          <pc:docMk/>
          <pc:sldMk cId="4205152145" sldId="325"/>
        </pc:sldMkLst>
        <pc:spChg chg="mod">
          <ac:chgData name="Vermeersch Eline" userId="4c8841bc-5dc2-485b-b699-9fa421839876" providerId="ADAL" clId="{B8E6F38C-9992-46A4-99D8-09722BEC6D1B}" dt="2022-09-26T19:36:17.817" v="1114" actId="1076"/>
          <ac:spMkLst>
            <pc:docMk/>
            <pc:sldMk cId="4205152145" sldId="325"/>
            <ac:spMk id="2" creationId="{F7DF465B-611D-4EA2-B4ED-E79BD630A24F}"/>
          </ac:spMkLst>
        </pc:spChg>
        <pc:spChg chg="mod">
          <ac:chgData name="Vermeersch Eline" userId="4c8841bc-5dc2-485b-b699-9fa421839876" providerId="ADAL" clId="{B8E6F38C-9992-46A4-99D8-09722BEC6D1B}" dt="2022-09-26T15:32:35.319" v="303" actId="20577"/>
          <ac:spMkLst>
            <pc:docMk/>
            <pc:sldMk cId="4205152145" sldId="325"/>
            <ac:spMk id="18" creationId="{1571CD66-5BCC-4170-A938-629969CB89D8}"/>
          </ac:spMkLst>
        </pc:spChg>
        <pc:spChg chg="mod">
          <ac:chgData name="Vermeersch Eline" userId="4c8841bc-5dc2-485b-b699-9fa421839876" providerId="ADAL" clId="{B8E6F38C-9992-46A4-99D8-09722BEC6D1B}" dt="2022-09-26T15:32:45.843" v="304" actId="20577"/>
          <ac:spMkLst>
            <pc:docMk/>
            <pc:sldMk cId="4205152145" sldId="325"/>
            <ac:spMk id="21" creationId="{A8B69F90-726A-4F07-B822-D0DC64F30889}"/>
          </ac:spMkLst>
        </pc:spChg>
        <pc:spChg chg="mod">
          <ac:chgData name="Vermeersch Eline" userId="4c8841bc-5dc2-485b-b699-9fa421839876" providerId="ADAL" clId="{B8E6F38C-9992-46A4-99D8-09722BEC6D1B}" dt="2022-09-26T15:32:55.759" v="305" actId="14100"/>
          <ac:spMkLst>
            <pc:docMk/>
            <pc:sldMk cId="4205152145" sldId="325"/>
            <ac:spMk id="29" creationId="{0BF50B8B-90DD-406F-B3BD-257E96B09F97}"/>
          </ac:spMkLst>
        </pc:spChg>
        <pc:picChg chg="mod">
          <ac:chgData name="Vermeersch Eline" userId="4c8841bc-5dc2-485b-b699-9fa421839876" providerId="ADAL" clId="{B8E6F38C-9992-46A4-99D8-09722BEC6D1B}" dt="2022-09-26T19:36:09.389" v="1113" actId="1076"/>
          <ac:picMkLst>
            <pc:docMk/>
            <pc:sldMk cId="4205152145" sldId="325"/>
            <ac:picMk id="4" creationId="{FDD33654-E875-45E1-B093-51CC94DC4C69}"/>
          </ac:picMkLst>
        </pc:picChg>
      </pc:sldChg>
      <pc:sldChg chg="modAnim">
        <pc:chgData name="Vermeersch Eline" userId="4c8841bc-5dc2-485b-b699-9fa421839876" providerId="ADAL" clId="{B8E6F38C-9992-46A4-99D8-09722BEC6D1B}" dt="2022-09-26T19:38:34.740" v="1124"/>
        <pc:sldMkLst>
          <pc:docMk/>
          <pc:sldMk cId="0" sldId="427"/>
        </pc:sldMkLst>
      </pc:sldChg>
      <pc:sldChg chg="del mod modShow">
        <pc:chgData name="Vermeersch Eline" userId="4c8841bc-5dc2-485b-b699-9fa421839876" providerId="ADAL" clId="{B8E6F38C-9992-46A4-99D8-09722BEC6D1B}" dt="2022-10-06T14:18:16.450" v="1217" actId="2696"/>
        <pc:sldMkLst>
          <pc:docMk/>
          <pc:sldMk cId="0" sldId="428"/>
        </pc:sldMkLst>
      </pc:sldChg>
      <pc:sldChg chg="modAnim">
        <pc:chgData name="Vermeersch Eline" userId="4c8841bc-5dc2-485b-b699-9fa421839876" providerId="ADAL" clId="{B8E6F38C-9992-46A4-99D8-09722BEC6D1B}" dt="2022-09-26T19:38:27.186" v="1123"/>
        <pc:sldMkLst>
          <pc:docMk/>
          <pc:sldMk cId="550362453" sldId="434"/>
        </pc:sldMkLst>
      </pc:sldChg>
      <pc:sldChg chg="del mod modShow">
        <pc:chgData name="Vermeersch Eline" userId="4c8841bc-5dc2-485b-b699-9fa421839876" providerId="ADAL" clId="{B8E6F38C-9992-46A4-99D8-09722BEC6D1B}" dt="2022-10-06T14:18:18.881" v="1218" actId="2696"/>
        <pc:sldMkLst>
          <pc:docMk/>
          <pc:sldMk cId="4057165147" sldId="435"/>
        </pc:sldMkLst>
      </pc:sldChg>
      <pc:sldChg chg="addSp delSp modSp del mod">
        <pc:chgData name="Vermeersch Eline" userId="4c8841bc-5dc2-485b-b699-9fa421839876" providerId="ADAL" clId="{B8E6F38C-9992-46A4-99D8-09722BEC6D1B}" dt="2022-09-26T15:48:31.779" v="849" actId="47"/>
        <pc:sldMkLst>
          <pc:docMk/>
          <pc:sldMk cId="714314213" sldId="450"/>
        </pc:sldMkLst>
        <pc:graphicFrameChg chg="add mod modGraphic">
          <ac:chgData name="Vermeersch Eline" userId="4c8841bc-5dc2-485b-b699-9fa421839876" providerId="ADAL" clId="{B8E6F38C-9992-46A4-99D8-09722BEC6D1B}" dt="2022-09-26T15:34:13.221" v="316" actId="14100"/>
          <ac:graphicFrameMkLst>
            <pc:docMk/>
            <pc:sldMk cId="714314213" sldId="450"/>
            <ac:graphicFrameMk id="3" creationId="{624A35C4-71EB-4C82-8DC7-AF77F0F1AFF7}"/>
          </ac:graphicFrameMkLst>
        </pc:graphicFrameChg>
        <pc:graphicFrameChg chg="del mod">
          <ac:chgData name="Vermeersch Eline" userId="4c8841bc-5dc2-485b-b699-9fa421839876" providerId="ADAL" clId="{B8E6F38C-9992-46A4-99D8-09722BEC6D1B}" dt="2022-09-26T15:33:30.048" v="307" actId="478"/>
          <ac:graphicFrameMkLst>
            <pc:docMk/>
            <pc:sldMk cId="714314213" sldId="450"/>
            <ac:graphicFrameMk id="6" creationId="{D7B024C7-674A-4820-BD42-F0CFD01399B0}"/>
          </ac:graphicFrameMkLst>
        </pc:graphicFrameChg>
      </pc:sldChg>
      <pc:sldChg chg="addSp delSp modSp mod">
        <pc:chgData name="Vermeersch Eline" userId="4c8841bc-5dc2-485b-b699-9fa421839876" providerId="ADAL" clId="{B8E6F38C-9992-46A4-99D8-09722BEC6D1B}" dt="2022-09-26T07:08:11.998" v="9" actId="478"/>
        <pc:sldMkLst>
          <pc:docMk/>
          <pc:sldMk cId="392240230" sldId="452"/>
        </pc:sldMkLst>
        <pc:picChg chg="add mod">
          <ac:chgData name="Vermeersch Eline" userId="4c8841bc-5dc2-485b-b699-9fa421839876" providerId="ADAL" clId="{B8E6F38C-9992-46A4-99D8-09722BEC6D1B}" dt="2022-09-26T07:07:49.170" v="5" actId="14100"/>
          <ac:picMkLst>
            <pc:docMk/>
            <pc:sldMk cId="392240230" sldId="452"/>
            <ac:picMk id="6" creationId="{3105D61C-65AC-442A-B1D1-35FA1F604A26}"/>
          </ac:picMkLst>
        </pc:picChg>
        <pc:picChg chg="add del mod">
          <ac:chgData name="Vermeersch Eline" userId="4c8841bc-5dc2-485b-b699-9fa421839876" providerId="ADAL" clId="{B8E6F38C-9992-46A4-99D8-09722BEC6D1B}" dt="2022-09-26T07:08:11.998" v="9" actId="478"/>
          <ac:picMkLst>
            <pc:docMk/>
            <pc:sldMk cId="392240230" sldId="452"/>
            <ac:picMk id="8" creationId="{3B20C424-2B18-4769-B386-F5125F9DBB94}"/>
          </ac:picMkLst>
        </pc:picChg>
      </pc:sldChg>
      <pc:sldChg chg="addSp delSp modSp mod addAnim delAnim modAnim">
        <pc:chgData name="Vermeersch Eline" userId="4c8841bc-5dc2-485b-b699-9fa421839876" providerId="ADAL" clId="{B8E6F38C-9992-46A4-99D8-09722BEC6D1B}" dt="2022-10-03T13:30:53.504" v="1214" actId="478"/>
        <pc:sldMkLst>
          <pc:docMk/>
          <pc:sldMk cId="2486815849" sldId="453"/>
        </pc:sldMkLst>
        <pc:spChg chg="mod">
          <ac:chgData name="Vermeersch Eline" userId="4c8841bc-5dc2-485b-b699-9fa421839876" providerId="ADAL" clId="{B8E6F38C-9992-46A4-99D8-09722BEC6D1B}" dt="2022-10-03T13:30:52.875" v="1213" actId="20577"/>
          <ac:spMkLst>
            <pc:docMk/>
            <pc:sldMk cId="2486815849" sldId="453"/>
            <ac:spMk id="2" creationId="{B51006E6-CC81-4592-AB22-9FDE81937CBE}"/>
          </ac:spMkLst>
        </pc:spChg>
        <pc:spChg chg="add del mod">
          <ac:chgData name="Vermeersch Eline" userId="4c8841bc-5dc2-485b-b699-9fa421839876" providerId="ADAL" clId="{B8E6F38C-9992-46A4-99D8-09722BEC6D1B}" dt="2022-10-03T13:30:53.504" v="1214" actId="478"/>
          <ac:spMkLst>
            <pc:docMk/>
            <pc:sldMk cId="2486815849" sldId="453"/>
            <ac:spMk id="3" creationId="{7DD7C235-EBF7-4614-B350-0E29C91F6153}"/>
          </ac:spMkLst>
        </pc:spChg>
        <pc:spChg chg="mod">
          <ac:chgData name="Vermeersch Eline" userId="4c8841bc-5dc2-485b-b699-9fa421839876" providerId="ADAL" clId="{B8E6F38C-9992-46A4-99D8-09722BEC6D1B}" dt="2022-09-26T19:19:26.945" v="905" actId="20577"/>
          <ac:spMkLst>
            <pc:docMk/>
            <pc:sldMk cId="2486815849" sldId="453"/>
            <ac:spMk id="4" creationId="{F99F022D-46C5-4054-891D-005A90B16FFB}"/>
          </ac:spMkLst>
        </pc:spChg>
        <pc:spChg chg="add del mod">
          <ac:chgData name="Vermeersch Eline" userId="4c8841bc-5dc2-485b-b699-9fa421839876" providerId="ADAL" clId="{B8E6F38C-9992-46A4-99D8-09722BEC6D1B}" dt="2022-10-03T13:30:51.943" v="1210" actId="478"/>
          <ac:spMkLst>
            <pc:docMk/>
            <pc:sldMk cId="2486815849" sldId="453"/>
            <ac:spMk id="10" creationId="{3673836A-E07F-483B-A57D-2CAF1394B701}"/>
          </ac:spMkLst>
        </pc:spChg>
        <pc:spChg chg="add del mod">
          <ac:chgData name="Vermeersch Eline" userId="4c8841bc-5dc2-485b-b699-9fa421839876" providerId="ADAL" clId="{B8E6F38C-9992-46A4-99D8-09722BEC6D1B}" dt="2022-10-03T13:30:52.194" v="1211" actId="478"/>
          <ac:spMkLst>
            <pc:docMk/>
            <pc:sldMk cId="2486815849" sldId="453"/>
            <ac:spMk id="11" creationId="{5CE14323-E6DB-4ED1-B25B-162FE0F7C7C3}"/>
          </ac:spMkLst>
        </pc:spChg>
        <pc:spChg chg="add del mod">
          <ac:chgData name="Vermeersch Eline" userId="4c8841bc-5dc2-485b-b699-9fa421839876" providerId="ADAL" clId="{B8E6F38C-9992-46A4-99D8-09722BEC6D1B}" dt="2022-10-03T13:30:52.613" v="1212" actId="478"/>
          <ac:spMkLst>
            <pc:docMk/>
            <pc:sldMk cId="2486815849" sldId="453"/>
            <ac:spMk id="12" creationId="{D2150517-8BC9-4C35-B67B-820FE6C916DB}"/>
          </ac:spMkLst>
        </pc:spChg>
        <pc:spChg chg="mod">
          <ac:chgData name="Vermeersch Eline" userId="4c8841bc-5dc2-485b-b699-9fa421839876" providerId="ADAL" clId="{B8E6F38C-9992-46A4-99D8-09722BEC6D1B}" dt="2022-10-03T13:30:49.917" v="1203" actId="14100"/>
          <ac:spMkLst>
            <pc:docMk/>
            <pc:sldMk cId="2486815849" sldId="453"/>
            <ac:spMk id="38" creationId="{B8E4441B-66A2-499E-B9CF-D3C9DB75B322}"/>
          </ac:spMkLst>
        </pc:spChg>
        <pc:picChg chg="add mod">
          <ac:chgData name="Vermeersch Eline" userId="4c8841bc-5dc2-485b-b699-9fa421839876" providerId="ADAL" clId="{B8E6F38C-9992-46A4-99D8-09722BEC6D1B}" dt="2022-10-03T13:30:51.739" v="1209"/>
          <ac:picMkLst>
            <pc:docMk/>
            <pc:sldMk cId="2486815849" sldId="453"/>
            <ac:picMk id="6" creationId="{412EA656-A059-43A0-A3A4-48D4CF044497}"/>
          </ac:picMkLst>
        </pc:picChg>
      </pc:sldChg>
      <pc:sldChg chg="addSp modSp new del mod">
        <pc:chgData name="Vermeersch Eline" userId="4c8841bc-5dc2-485b-b699-9fa421839876" providerId="ADAL" clId="{B8E6F38C-9992-46A4-99D8-09722BEC6D1B}" dt="2022-09-26T15:48:42.652" v="851" actId="47"/>
        <pc:sldMkLst>
          <pc:docMk/>
          <pc:sldMk cId="685223930" sldId="454"/>
        </pc:sldMkLst>
        <pc:picChg chg="add mod">
          <ac:chgData name="Vermeersch Eline" userId="4c8841bc-5dc2-485b-b699-9fa421839876" providerId="ADAL" clId="{B8E6F38C-9992-46A4-99D8-09722BEC6D1B}" dt="2022-09-26T07:08:36.836" v="15" actId="14100"/>
          <ac:picMkLst>
            <pc:docMk/>
            <pc:sldMk cId="685223930" sldId="454"/>
            <ac:picMk id="3" creationId="{5E67D8C8-EE3D-4B26-BD41-DDEFBB11215F}"/>
          </ac:picMkLst>
        </pc:picChg>
      </pc:sldChg>
      <pc:sldChg chg="addSp modSp new del mod">
        <pc:chgData name="Vermeersch Eline" userId="4c8841bc-5dc2-485b-b699-9fa421839876" providerId="ADAL" clId="{B8E6F38C-9992-46A4-99D8-09722BEC6D1B}" dt="2022-09-26T15:48:32.474" v="850" actId="47"/>
        <pc:sldMkLst>
          <pc:docMk/>
          <pc:sldMk cId="1001291229" sldId="455"/>
        </pc:sldMkLst>
        <pc:graphicFrameChg chg="add mod modGraphic">
          <ac:chgData name="Vermeersch Eline" userId="4c8841bc-5dc2-485b-b699-9fa421839876" providerId="ADAL" clId="{B8E6F38C-9992-46A4-99D8-09722BEC6D1B}" dt="2022-09-26T07:09:42.696" v="21"/>
          <ac:graphicFrameMkLst>
            <pc:docMk/>
            <pc:sldMk cId="1001291229" sldId="455"/>
            <ac:graphicFrameMk id="2" creationId="{3441C99B-E33B-44A4-8899-9F7059DA238C}"/>
          </ac:graphicFrameMkLst>
        </pc:graphicFrameChg>
      </pc:sldChg>
      <pc:sldChg chg="addSp modSp new del mod modAnim">
        <pc:chgData name="Vermeersch Eline" userId="4c8841bc-5dc2-485b-b699-9fa421839876" providerId="ADAL" clId="{B8E6F38C-9992-46A4-99D8-09722BEC6D1B}" dt="2022-09-26T15:31:29.680" v="299" actId="47"/>
        <pc:sldMkLst>
          <pc:docMk/>
          <pc:sldMk cId="2817681654" sldId="456"/>
        </pc:sldMkLst>
        <pc:picChg chg="add mod">
          <ac:chgData name="Vermeersch Eline" userId="4c8841bc-5dc2-485b-b699-9fa421839876" providerId="ADAL" clId="{B8E6F38C-9992-46A4-99D8-09722BEC6D1B}" dt="2022-09-26T15:30:50.993" v="287" actId="14100"/>
          <ac:picMkLst>
            <pc:docMk/>
            <pc:sldMk cId="2817681654" sldId="456"/>
            <ac:picMk id="2" creationId="{452AB3F2-C81D-4187-99C6-E39A8986BBEE}"/>
          </ac:picMkLst>
        </pc:picChg>
      </pc:sldChg>
      <pc:sldChg chg="addSp delSp modSp add mod delAnim modAnim">
        <pc:chgData name="Vermeersch Eline" userId="4c8841bc-5dc2-485b-b699-9fa421839876" providerId="ADAL" clId="{B8E6F38C-9992-46A4-99D8-09722BEC6D1B}" dt="2022-09-26T19:35:53.532" v="1112" actId="1076"/>
        <pc:sldMkLst>
          <pc:docMk/>
          <pc:sldMk cId="1704545542" sldId="457"/>
        </pc:sldMkLst>
        <pc:spChg chg="del mod">
          <ac:chgData name="Vermeersch Eline" userId="4c8841bc-5dc2-485b-b699-9fa421839876" providerId="ADAL" clId="{B8E6F38C-9992-46A4-99D8-09722BEC6D1B}" dt="2022-09-26T15:31:13.767" v="296" actId="478"/>
          <ac:spMkLst>
            <pc:docMk/>
            <pc:sldMk cId="1704545542" sldId="457"/>
            <ac:spMk id="8" creationId="{394A16C9-80A1-4D82-8A22-D2C2D05CEE66}"/>
          </ac:spMkLst>
        </pc:spChg>
        <pc:spChg chg="del">
          <ac:chgData name="Vermeersch Eline" userId="4c8841bc-5dc2-485b-b699-9fa421839876" providerId="ADAL" clId="{B8E6F38C-9992-46A4-99D8-09722BEC6D1B}" dt="2022-09-26T15:31:01.604" v="292" actId="478"/>
          <ac:spMkLst>
            <pc:docMk/>
            <pc:sldMk cId="1704545542" sldId="457"/>
            <ac:spMk id="13" creationId="{C014C873-93CF-4D13-BFEB-8A233F43996A}"/>
          </ac:spMkLst>
        </pc:spChg>
        <pc:spChg chg="del">
          <ac:chgData name="Vermeersch Eline" userId="4c8841bc-5dc2-485b-b699-9fa421839876" providerId="ADAL" clId="{B8E6F38C-9992-46A4-99D8-09722BEC6D1B}" dt="2022-09-26T15:31:08.198" v="294" actId="478"/>
          <ac:spMkLst>
            <pc:docMk/>
            <pc:sldMk cId="1704545542" sldId="457"/>
            <ac:spMk id="14" creationId="{A2304A30-774D-4273-8A51-E7F3E82C58C7}"/>
          </ac:spMkLst>
        </pc:spChg>
        <pc:picChg chg="del mod">
          <ac:chgData name="Vermeersch Eline" userId="4c8841bc-5dc2-485b-b699-9fa421839876" providerId="ADAL" clId="{B8E6F38C-9992-46A4-99D8-09722BEC6D1B}" dt="2022-09-26T15:30:56.470" v="290" actId="478"/>
          <ac:picMkLst>
            <pc:docMk/>
            <pc:sldMk cId="1704545542" sldId="457"/>
            <ac:picMk id="3" creationId="{6BA1D5FF-A46E-4B33-8201-AF0C46EF1840}"/>
          </ac:picMkLst>
        </pc:picChg>
        <pc:picChg chg="add mod">
          <ac:chgData name="Vermeersch Eline" userId="4c8841bc-5dc2-485b-b699-9fa421839876" providerId="ADAL" clId="{B8E6F38C-9992-46A4-99D8-09722BEC6D1B}" dt="2022-09-26T19:35:47.478" v="1111" actId="1076"/>
          <ac:picMkLst>
            <pc:docMk/>
            <pc:sldMk cId="1704545542" sldId="457"/>
            <ac:picMk id="3" creationId="{F05CB834-7C30-4B17-BFFF-6A839D6BBF4A}"/>
          </ac:picMkLst>
        </pc:picChg>
        <pc:picChg chg="del">
          <ac:chgData name="Vermeersch Eline" userId="4c8841bc-5dc2-485b-b699-9fa421839876" providerId="ADAL" clId="{B8E6F38C-9992-46A4-99D8-09722BEC6D1B}" dt="2022-09-26T15:30:58.570" v="291" actId="478"/>
          <ac:picMkLst>
            <pc:docMk/>
            <pc:sldMk cId="1704545542" sldId="457"/>
            <ac:picMk id="6" creationId="{CC51CA51-8DC8-42CC-B318-9CC51FADB399}"/>
          </ac:picMkLst>
        </pc:picChg>
        <pc:picChg chg="del">
          <ac:chgData name="Vermeersch Eline" userId="4c8841bc-5dc2-485b-b699-9fa421839876" providerId="ADAL" clId="{B8E6F38C-9992-46A4-99D8-09722BEC6D1B}" dt="2022-09-26T15:31:04.271" v="293" actId="478"/>
          <ac:picMkLst>
            <pc:docMk/>
            <pc:sldMk cId="1704545542" sldId="457"/>
            <ac:picMk id="7" creationId="{70E48A87-23D3-462E-BD8C-60953A0C67F2}"/>
          </ac:picMkLst>
        </pc:picChg>
        <pc:picChg chg="mod">
          <ac:chgData name="Vermeersch Eline" userId="4c8841bc-5dc2-485b-b699-9fa421839876" providerId="ADAL" clId="{B8E6F38C-9992-46A4-99D8-09722BEC6D1B}" dt="2022-09-26T19:35:53.532" v="1112" actId="1076"/>
          <ac:picMkLst>
            <pc:docMk/>
            <pc:sldMk cId="1704545542" sldId="457"/>
            <ac:picMk id="9" creationId="{18514EB0-6D0F-42A2-9F6B-3ECCE97AEE0F}"/>
          </ac:picMkLst>
        </pc:picChg>
        <pc:picChg chg="add del mod">
          <ac:chgData name="Vermeersch Eline" userId="4c8841bc-5dc2-485b-b699-9fa421839876" providerId="ADAL" clId="{B8E6F38C-9992-46A4-99D8-09722BEC6D1B}" dt="2022-09-26T19:34:32.061" v="1107" actId="478"/>
          <ac:picMkLst>
            <pc:docMk/>
            <pc:sldMk cId="1704545542" sldId="457"/>
            <ac:picMk id="15" creationId="{B495AE7A-41AF-4C39-8AC1-9F72A65DB9D4}"/>
          </ac:picMkLst>
        </pc:picChg>
      </pc:sldChg>
      <pc:sldChg chg="addSp delSp modSp add del mod">
        <pc:chgData name="Vermeersch Eline" userId="4c8841bc-5dc2-485b-b699-9fa421839876" providerId="ADAL" clId="{B8E6F38C-9992-46A4-99D8-09722BEC6D1B}" dt="2022-09-26T19:29:20.841" v="1085" actId="47"/>
        <pc:sldMkLst>
          <pc:docMk/>
          <pc:sldMk cId="3535915741" sldId="458"/>
        </pc:sldMkLst>
        <pc:spChg chg="mod">
          <ac:chgData name="Vermeersch Eline" userId="4c8841bc-5dc2-485b-b699-9fa421839876" providerId="ADAL" clId="{B8E6F38C-9992-46A4-99D8-09722BEC6D1B}" dt="2022-09-26T15:34:53.427" v="356" actId="14100"/>
          <ac:spMkLst>
            <pc:docMk/>
            <pc:sldMk cId="3535915741" sldId="458"/>
            <ac:spMk id="2" creationId="{B51006E6-CC81-4592-AB22-9FDE81937CBE}"/>
          </ac:spMkLst>
        </pc:spChg>
        <pc:spChg chg="mod">
          <ac:chgData name="Vermeersch Eline" userId="4c8841bc-5dc2-485b-b699-9fa421839876" providerId="ADAL" clId="{B8E6F38C-9992-46A4-99D8-09722BEC6D1B}" dt="2022-09-26T15:34:27.292" v="319" actId="6549"/>
          <ac:spMkLst>
            <pc:docMk/>
            <pc:sldMk cId="3535915741" sldId="458"/>
            <ac:spMk id="4" creationId="{F99F022D-46C5-4054-891D-005A90B16FFB}"/>
          </ac:spMkLst>
        </pc:spChg>
        <pc:spChg chg="mod">
          <ac:chgData name="Vermeersch Eline" userId="4c8841bc-5dc2-485b-b699-9fa421839876" providerId="ADAL" clId="{B8E6F38C-9992-46A4-99D8-09722BEC6D1B}" dt="2022-09-26T15:35:02.895" v="358" actId="14100"/>
          <ac:spMkLst>
            <pc:docMk/>
            <pc:sldMk cId="3535915741" sldId="458"/>
            <ac:spMk id="38" creationId="{B8E4441B-66A2-499E-B9CF-D3C9DB75B322}"/>
          </ac:spMkLst>
        </pc:spChg>
        <pc:graphicFrameChg chg="add mod modGraphic">
          <ac:chgData name="Vermeersch Eline" userId="4c8841bc-5dc2-485b-b699-9fa421839876" providerId="ADAL" clId="{B8E6F38C-9992-46A4-99D8-09722BEC6D1B}" dt="2022-09-26T19:23:15.206" v="944"/>
          <ac:graphicFrameMkLst>
            <pc:docMk/>
            <pc:sldMk cId="3535915741" sldId="458"/>
            <ac:graphicFrameMk id="3" creationId="{60A7A899-B505-4C3A-B24F-28BB1807CE1D}"/>
          </ac:graphicFrameMkLst>
        </pc:graphicFrameChg>
        <pc:graphicFrameChg chg="add del mod">
          <ac:chgData name="Vermeersch Eline" userId="4c8841bc-5dc2-485b-b699-9fa421839876" providerId="ADAL" clId="{B8E6F38C-9992-46A4-99D8-09722BEC6D1B}" dt="2022-09-26T15:43:24.410" v="609" actId="478"/>
          <ac:graphicFrameMkLst>
            <pc:docMk/>
            <pc:sldMk cId="3535915741" sldId="458"/>
            <ac:graphicFrameMk id="15" creationId="{F1429456-FEB1-4CE8-9D88-E794080BCA7C}"/>
          </ac:graphicFrameMkLst>
        </pc:graphicFrameChg>
        <pc:picChg chg="del">
          <ac:chgData name="Vermeersch Eline" userId="4c8841bc-5dc2-485b-b699-9fa421839876" providerId="ADAL" clId="{B8E6F38C-9992-46A4-99D8-09722BEC6D1B}" dt="2022-09-26T15:34:27.989" v="320" actId="478"/>
          <ac:picMkLst>
            <pc:docMk/>
            <pc:sldMk cId="3535915741" sldId="458"/>
            <ac:picMk id="6" creationId="{14E77CDB-E1E7-4C9B-B659-020E77C68DF3}"/>
          </ac:picMkLst>
        </pc:picChg>
        <pc:picChg chg="del">
          <ac:chgData name="Vermeersch Eline" userId="4c8841bc-5dc2-485b-b699-9fa421839876" providerId="ADAL" clId="{B8E6F38C-9992-46A4-99D8-09722BEC6D1B}" dt="2022-09-26T15:34:26.129" v="318" actId="478"/>
          <ac:picMkLst>
            <pc:docMk/>
            <pc:sldMk cId="3535915741" sldId="458"/>
            <ac:picMk id="8" creationId="{23ECC450-D20E-4CCF-BB00-B3AB6DB125EA}"/>
          </ac:picMkLst>
        </pc:picChg>
        <pc:picChg chg="del">
          <ac:chgData name="Vermeersch Eline" userId="4c8841bc-5dc2-485b-b699-9fa421839876" providerId="ADAL" clId="{B8E6F38C-9992-46A4-99D8-09722BEC6D1B}" dt="2022-09-26T15:34:28.768" v="321" actId="478"/>
          <ac:picMkLst>
            <pc:docMk/>
            <pc:sldMk cId="3535915741" sldId="458"/>
            <ac:picMk id="10" creationId="{D449E1EC-A792-4F17-9020-5CBF3E5BC7DE}"/>
          </ac:picMkLst>
        </pc:picChg>
        <pc:picChg chg="del">
          <ac:chgData name="Vermeersch Eline" userId="4c8841bc-5dc2-485b-b699-9fa421839876" providerId="ADAL" clId="{B8E6F38C-9992-46A4-99D8-09722BEC6D1B}" dt="2022-09-26T15:34:29.640" v="322" actId="478"/>
          <ac:picMkLst>
            <pc:docMk/>
            <pc:sldMk cId="3535915741" sldId="458"/>
            <ac:picMk id="12" creationId="{A227C0EF-2ADD-43C4-BB58-A08993A09F87}"/>
          </ac:picMkLst>
        </pc:picChg>
        <pc:picChg chg="del">
          <ac:chgData name="Vermeersch Eline" userId="4c8841bc-5dc2-485b-b699-9fa421839876" providerId="ADAL" clId="{B8E6F38C-9992-46A4-99D8-09722BEC6D1B}" dt="2022-09-26T15:34:30.947" v="323" actId="478"/>
          <ac:picMkLst>
            <pc:docMk/>
            <pc:sldMk cId="3535915741" sldId="458"/>
            <ac:picMk id="14" creationId="{B99CE06F-958C-4FDD-9CB5-BD4199A6285B}"/>
          </ac:picMkLst>
        </pc:picChg>
      </pc:sldChg>
      <pc:sldChg chg="addSp delSp modSp add mod modAnim">
        <pc:chgData name="Vermeersch Eline" userId="4c8841bc-5dc2-485b-b699-9fa421839876" providerId="ADAL" clId="{B8E6F38C-9992-46A4-99D8-09722BEC6D1B}" dt="2022-09-26T19:39:28.240" v="1133" actId="1076"/>
        <pc:sldMkLst>
          <pc:docMk/>
          <pc:sldMk cId="2455719652" sldId="459"/>
        </pc:sldMkLst>
        <pc:spChg chg="mod">
          <ac:chgData name="Vermeersch Eline" userId="4c8841bc-5dc2-485b-b699-9fa421839876" providerId="ADAL" clId="{B8E6F38C-9992-46A4-99D8-09722BEC6D1B}" dt="2022-09-26T19:24:53.863" v="982" actId="14100"/>
          <ac:spMkLst>
            <pc:docMk/>
            <pc:sldMk cId="2455719652" sldId="459"/>
            <ac:spMk id="2" creationId="{B51006E6-CC81-4592-AB22-9FDE81937CBE}"/>
          </ac:spMkLst>
        </pc:spChg>
        <pc:spChg chg="del mod">
          <ac:chgData name="Vermeersch Eline" userId="4c8841bc-5dc2-485b-b699-9fa421839876" providerId="ADAL" clId="{B8E6F38C-9992-46A4-99D8-09722BEC6D1B}" dt="2022-09-26T19:38:46.034" v="1126" actId="478"/>
          <ac:spMkLst>
            <pc:docMk/>
            <pc:sldMk cId="2455719652" sldId="459"/>
            <ac:spMk id="3" creationId="{7DD7C235-EBF7-4614-B350-0E29C91F6153}"/>
          </ac:spMkLst>
        </pc:spChg>
        <pc:spChg chg="mod">
          <ac:chgData name="Vermeersch Eline" userId="4c8841bc-5dc2-485b-b699-9fa421839876" providerId="ADAL" clId="{B8E6F38C-9992-46A4-99D8-09722BEC6D1B}" dt="2022-09-26T19:39:28.240" v="1133" actId="1076"/>
          <ac:spMkLst>
            <pc:docMk/>
            <pc:sldMk cId="2455719652" sldId="459"/>
            <ac:spMk id="10" creationId="{3673836A-E07F-483B-A57D-2CAF1394B701}"/>
          </ac:spMkLst>
        </pc:spChg>
        <pc:spChg chg="mod">
          <ac:chgData name="Vermeersch Eline" userId="4c8841bc-5dc2-485b-b699-9fa421839876" providerId="ADAL" clId="{B8E6F38C-9992-46A4-99D8-09722BEC6D1B}" dt="2022-09-26T19:32:26.857" v="1103" actId="208"/>
          <ac:spMkLst>
            <pc:docMk/>
            <pc:sldMk cId="2455719652" sldId="459"/>
            <ac:spMk id="11" creationId="{5CE14323-E6DB-4ED1-B25B-162FE0F7C7C3}"/>
          </ac:spMkLst>
        </pc:spChg>
        <pc:spChg chg="del mod">
          <ac:chgData name="Vermeersch Eline" userId="4c8841bc-5dc2-485b-b699-9fa421839876" providerId="ADAL" clId="{B8E6F38C-9992-46A4-99D8-09722BEC6D1B}" dt="2022-09-26T19:39:07.084" v="1131" actId="478"/>
          <ac:spMkLst>
            <pc:docMk/>
            <pc:sldMk cId="2455719652" sldId="459"/>
            <ac:spMk id="12" creationId="{D2150517-8BC9-4C35-B67B-820FE6C916DB}"/>
          </ac:spMkLst>
        </pc:spChg>
        <pc:spChg chg="add mod">
          <ac:chgData name="Vermeersch Eline" userId="4c8841bc-5dc2-485b-b699-9fa421839876" providerId="ADAL" clId="{B8E6F38C-9992-46A4-99D8-09722BEC6D1B}" dt="2022-09-26T19:38:55.527" v="1128" actId="1076"/>
          <ac:spMkLst>
            <pc:docMk/>
            <pc:sldMk cId="2455719652" sldId="459"/>
            <ac:spMk id="13" creationId="{F31DF218-3E5B-4424-A71F-809BDE348DED}"/>
          </ac:spMkLst>
        </pc:spChg>
        <pc:spChg chg="add mod">
          <ac:chgData name="Vermeersch Eline" userId="4c8841bc-5dc2-485b-b699-9fa421839876" providerId="ADAL" clId="{B8E6F38C-9992-46A4-99D8-09722BEC6D1B}" dt="2022-09-26T19:39:16.586" v="1132" actId="1076"/>
          <ac:spMkLst>
            <pc:docMk/>
            <pc:sldMk cId="2455719652" sldId="459"/>
            <ac:spMk id="14" creationId="{4A773AF9-6008-4697-8E8C-55407ADF0496}"/>
          </ac:spMkLst>
        </pc:spChg>
      </pc:sldChg>
      <pc:sldChg chg="del">
        <pc:chgData name="Vermeersch Eline" userId="4c8841bc-5dc2-485b-b699-9fa421839876" providerId="ADAL" clId="{B8E6F38C-9992-46A4-99D8-09722BEC6D1B}" dt="2022-10-03T13:13:28.835" v="1145" actId="47"/>
        <pc:sldMkLst>
          <pc:docMk/>
          <pc:sldMk cId="2202899035" sldId="460"/>
        </pc:sldMkLst>
      </pc:sldChg>
      <pc:sldChg chg="del">
        <pc:chgData name="Vermeersch Eline" userId="4c8841bc-5dc2-485b-b699-9fa421839876" providerId="ADAL" clId="{B8E6F38C-9992-46A4-99D8-09722BEC6D1B}" dt="2022-10-03T13:13:29.348" v="1146" actId="47"/>
        <pc:sldMkLst>
          <pc:docMk/>
          <pc:sldMk cId="3489903304" sldId="461"/>
        </pc:sldMkLst>
      </pc:sldChg>
      <pc:sldChg chg="add del mod modShow">
        <pc:chgData name="Vermeersch Eline" userId="4c8841bc-5dc2-485b-b699-9fa421839876" providerId="ADAL" clId="{B8E6F38C-9992-46A4-99D8-09722BEC6D1B}" dt="2022-10-03T13:30:48.359" v="1198" actId="2890"/>
        <pc:sldMkLst>
          <pc:docMk/>
          <pc:sldMk cId="2234021319" sldId="4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vl1pPr>
          </a:lstStyle>
          <a:p>
            <a:fld id="{846DB152-32CB-4D9F-AFE0-5CA13F2464ED}" type="datetimeFigureOut">
              <a:rPr lang="nl-BE" smtClean="0"/>
              <a:t>6/10/2022</a:t>
            </a:fld>
            <a:endParaRPr lang="nl-BE"/>
          </a:p>
        </p:txBody>
      </p:sp>
      <p:sp>
        <p:nvSpPr>
          <p:cNvPr id="4" name="Tijdelijke aanduiding voor dia-afbeelding 3"/>
          <p:cNvSpPr>
            <a:spLocks noGrp="1" noRot="1" noChangeAspect="1"/>
          </p:cNvSpPr>
          <p:nvPr>
            <p:ph type="sldImg" idx="2"/>
          </p:nvPr>
        </p:nvSpPr>
        <p:spPr>
          <a:xfrm>
            <a:off x="3543300" y="946150"/>
            <a:ext cx="3606800" cy="2551113"/>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vl1pPr>
          </a:lstStyle>
          <a:p>
            <a:fld id="{E2076D20-3130-4F37-8893-73DCC2465762}" type="slidenum">
              <a:rPr lang="nl-BE" smtClean="0"/>
              <a:t>‹nr.›</a:t>
            </a:fld>
            <a:endParaRPr lang="nl-BE"/>
          </a:p>
        </p:txBody>
      </p:sp>
    </p:spTree>
    <p:extLst>
      <p:ext uri="{BB962C8B-B14F-4D97-AF65-F5344CB8AC3E}">
        <p14:creationId xmlns:p14="http://schemas.microsoft.com/office/powerpoint/2010/main" val="363119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u="none"/>
          </a:p>
        </p:txBody>
      </p:sp>
      <p:sp>
        <p:nvSpPr>
          <p:cNvPr id="4" name="Tijdelijke aanduiding voor dianummer 3"/>
          <p:cNvSpPr>
            <a:spLocks noGrp="1"/>
          </p:cNvSpPr>
          <p:nvPr>
            <p:ph type="sldNum" sz="quarter" idx="10"/>
          </p:nvPr>
        </p:nvSpPr>
        <p:spPr/>
        <p:txBody>
          <a:bodyPr/>
          <a:lstStyle/>
          <a:p>
            <a:fld id="{E2076D20-3130-4F37-8893-73DCC2465762}" type="slidenum">
              <a:rPr lang="nl-BE" smtClean="0"/>
              <a:t>2</a:t>
            </a:fld>
            <a:endParaRPr lang="nl-BE"/>
          </a:p>
        </p:txBody>
      </p:sp>
    </p:spTree>
    <p:extLst>
      <p:ext uri="{BB962C8B-B14F-4D97-AF65-F5344CB8AC3E}">
        <p14:creationId xmlns:p14="http://schemas.microsoft.com/office/powerpoint/2010/main" val="3777376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u="non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76D20-3130-4F37-8893-73DCC2465762}"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355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maatschappij verandert dus we moeten op een andere manier deze samenleving gaan indelen. Enkel zo kunnen we ons aanpassen aan de noden van een nieuwe samenleving. De veranderingen van vandaag zijn talrijk en houden elk op zich uitdagingen in.</a:t>
            </a:r>
          </a:p>
          <a:p>
            <a:r>
              <a:rPr lang="nl-BE"/>
              <a:t>De grootste veranderingen/uitdagingen zijn:</a:t>
            </a:r>
          </a:p>
          <a:p>
            <a:endParaRPr lang="nl-BE"/>
          </a:p>
          <a:p>
            <a:r>
              <a:rPr lang="nl-BE"/>
              <a:t>	- </a:t>
            </a:r>
            <a:r>
              <a:rPr lang="nl-BE" b="1" u="sng"/>
              <a:t>Demografische omwenteling: </a:t>
            </a:r>
          </a:p>
          <a:p>
            <a:r>
              <a:rPr lang="nl-NL"/>
              <a:t>We leven langer en we leven langer gezond. Langer werken is een noodzaak, maar duwt ook de deur open naar grote veranderingen op de werkvloer. Het geijkte patroon – studeren, werken, pensioen – wordt omgegooid. Door de uitstroom van  de babyboomers is de jacht op talent open. Migratie brengt een gestage stroom van mensen met  dromen en plannen naar  onze contreien. Uniformiteit is achterhaald, diversiteit – op alle vlakken – is een gegeven. </a:t>
            </a:r>
          </a:p>
          <a:p>
            <a:endParaRPr lang="nl-NL"/>
          </a:p>
          <a:p>
            <a:r>
              <a:rPr lang="nl-NL"/>
              <a:t>	- </a:t>
            </a:r>
            <a:r>
              <a:rPr lang="nl-NL" b="1" u="sng"/>
              <a:t>Ontwrichtende innovatie:</a:t>
            </a:r>
          </a:p>
          <a:p>
            <a:r>
              <a:rPr lang="nl-NL" b="0" u="none"/>
              <a:t>Intelligente robots, zelfrijdende wagens, 3D-printen,artificiële intelligentie, virtual </a:t>
            </a:r>
            <a:r>
              <a:rPr lang="nl-NL" b="0" u="none" err="1"/>
              <a:t>reality</a:t>
            </a:r>
            <a:r>
              <a:rPr lang="nl-NL" b="0" u="none"/>
              <a:t>. De technologie evolueert met de snelheid van het licht. De vierde industriële revolutie transformeert onze manier van leven, werken en omgaan met elkaar. Banen verdwijnen door robotisering en automatisering, nieuwe komen erbij, bestaande transformeren</a:t>
            </a:r>
            <a:r>
              <a:rPr lang="nl-NL" b="1" u="sng"/>
              <a:t>. </a:t>
            </a:r>
          </a:p>
          <a:p>
            <a:endParaRPr lang="nl-NL" b="1" u="sng"/>
          </a:p>
          <a:p>
            <a:r>
              <a:rPr lang="nl-NL" b="0" u="none"/>
              <a:t>	</a:t>
            </a:r>
            <a:r>
              <a:rPr lang="nl-NL" b="1" u="sng"/>
              <a:t>-Duurzaamheid:</a:t>
            </a:r>
          </a:p>
          <a:p>
            <a:r>
              <a:rPr lang="nl-NL" b="0" u="none"/>
              <a:t>Zelfs als we alles wat we in 2015 in Parijs plechtig hebben beloofd ook doen, zal de temperatuur op aarde met enkele graden stijgen. De circulaire economie staat nog in de kinderschoenen, maar biedt modellen die zuiniger omspringen met de planeet. Ze zal op de arbeidsmarkt nieuwe profielen vragen en in bestaande banen zullen nieuwe kennis en ideeën nodig zijn voor de aanpassing aan  het veranderende klimaat</a:t>
            </a:r>
          </a:p>
          <a:p>
            <a:endParaRPr lang="nl-NL" b="0" u="none"/>
          </a:p>
          <a:p>
            <a:r>
              <a:rPr lang="nl-NL" b="0" u="none"/>
              <a:t>	-</a:t>
            </a:r>
            <a:r>
              <a:rPr lang="nl-NL" b="1" u="sng"/>
              <a:t>Globalisering:</a:t>
            </a:r>
          </a:p>
          <a:p>
            <a:r>
              <a:rPr lang="nl-NL" b="0" u="none"/>
              <a:t> je ziet overal in steden talentenreservoirs ontstaan van hoogopgeleide, flexibele, vaak zelfstandige professionals die via een wereldwijd kennisnetwerk verbonden zijn met elkaar en met bedrijven. Tegelijk ontstaan lokaal nieuwe initiatieven. Hoe verzoenen we 	globaal en lokaal? </a:t>
            </a:r>
          </a:p>
          <a:p>
            <a:endParaRPr lang="nl-NL" b="0" u="none"/>
          </a:p>
          <a:p>
            <a:r>
              <a:rPr lang="nl-NL" b="0" u="none"/>
              <a:t>Al deze uitdagingen maken dat we nood hebben aan een transitie in onze samenleving. Een transitie die ervoor zorgt dat we deze uitdagingen zien als opportuniteiten en niet als problemen. </a:t>
            </a:r>
            <a:endParaRPr lang="nl-BE" b="0" u="none"/>
          </a:p>
        </p:txBody>
      </p:sp>
      <p:sp>
        <p:nvSpPr>
          <p:cNvPr id="4" name="Tijdelijke aanduiding voor dianummer 3"/>
          <p:cNvSpPr>
            <a:spLocks noGrp="1"/>
          </p:cNvSpPr>
          <p:nvPr>
            <p:ph type="sldNum" sz="quarter" idx="10"/>
          </p:nvPr>
        </p:nvSpPr>
        <p:spPr/>
        <p:txBody>
          <a:bodyPr/>
          <a:lstStyle/>
          <a:p>
            <a:fld id="{E2076D20-3130-4F37-8893-73DCC2465762}" type="slidenum">
              <a:rPr lang="nl-BE" smtClean="0"/>
              <a:t>3</a:t>
            </a:fld>
            <a:endParaRPr lang="nl-BE"/>
          </a:p>
        </p:txBody>
      </p:sp>
    </p:spTree>
    <p:extLst>
      <p:ext uri="{BB962C8B-B14F-4D97-AF65-F5344CB8AC3E}">
        <p14:creationId xmlns:p14="http://schemas.microsoft.com/office/powerpoint/2010/main" val="903448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u="none" dirty="0"/>
              <a:t>In 2017 – 2018 doken 16 fris- en dwarsdenkers met al hun energie en innovatieve kracht de transitiearena in. 5 workshops lang gingen ze samen op zoek naar een nieuw verhaal voor leven, leren en werken in 2050. Zij durfden te dromen en ontwikkelden een visie die in september </a:t>
            </a:r>
            <a:r>
              <a:rPr lang="nl-NL" b="0" dirty="0"/>
              <a:t>voorgesteld werd aan de ministers van Werk en Onderwijs, toen Minister </a:t>
            </a:r>
            <a:r>
              <a:rPr lang="nl-NL" b="0" dirty="0" err="1"/>
              <a:t>Muyters</a:t>
            </a:r>
            <a:r>
              <a:rPr lang="nl-NL" b="0" dirty="0"/>
              <a:t> en </a:t>
            </a:r>
            <a:r>
              <a:rPr lang="nl-NL" b="0" dirty="0" err="1"/>
              <a:t>Crevits</a:t>
            </a:r>
            <a:r>
              <a:rPr lang="nl-NL" b="0" dirty="0"/>
              <a:t>. Zij toonden zich enthousiast over de visie en gaven formeel het startschot om de visie naar de praktijk te brengen </a:t>
            </a:r>
          </a:p>
          <a:p>
            <a:endParaRPr lang="nl-NL" b="0" u="none" dirty="0"/>
          </a:p>
          <a:p>
            <a:endParaRPr lang="nl-NL" b="0" u="none" dirty="0"/>
          </a:p>
        </p:txBody>
      </p:sp>
      <p:sp>
        <p:nvSpPr>
          <p:cNvPr id="4" name="Tijdelijke aanduiding voor dianummer 3"/>
          <p:cNvSpPr>
            <a:spLocks noGrp="1"/>
          </p:cNvSpPr>
          <p:nvPr>
            <p:ph type="sldNum" sz="quarter" idx="10"/>
          </p:nvPr>
        </p:nvSpPr>
        <p:spPr/>
        <p:txBody>
          <a:bodyPr/>
          <a:lstStyle/>
          <a:p>
            <a:fld id="{E2076D20-3130-4F37-8893-73DCC2465762}" type="slidenum">
              <a:rPr lang="nl-BE" smtClean="0"/>
              <a:t>4</a:t>
            </a:fld>
            <a:endParaRPr lang="nl-BE"/>
          </a:p>
        </p:txBody>
      </p:sp>
    </p:spTree>
    <p:extLst>
      <p:ext uri="{BB962C8B-B14F-4D97-AF65-F5344CB8AC3E}">
        <p14:creationId xmlns:p14="http://schemas.microsoft.com/office/powerpoint/2010/main" val="4170780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 </a:t>
            </a:r>
            <a:r>
              <a:rPr lang="nl-NL" b="1" dirty="0"/>
              <a:t>September 2018:  </a:t>
            </a:r>
            <a:r>
              <a:rPr lang="nl-NL" dirty="0"/>
              <a:t>Minister </a:t>
            </a:r>
            <a:r>
              <a:rPr lang="nl-NL" dirty="0" err="1"/>
              <a:t>Muyters</a:t>
            </a:r>
            <a:r>
              <a:rPr lang="nl-NL" dirty="0"/>
              <a:t> en </a:t>
            </a:r>
            <a:r>
              <a:rPr lang="nl-NL" dirty="0" err="1"/>
              <a:t>Crevits</a:t>
            </a:r>
            <a:r>
              <a:rPr lang="nl-NL" dirty="0"/>
              <a:t> tonen zich verheugd over de uitkomst van de oefening. </a:t>
            </a:r>
            <a:r>
              <a:rPr lang="nl-NL" i="1" dirty="0"/>
              <a:t>“Het rapport toont aan hoe leren en werken in een mensenleven veel meer door elkaar heen kunnen lopen. We moeten hiermee aan de slag over de schotten van onderwijs en arbeidsmarkt heen. Want we delen meer uitdagingen dan dat er verschillen zijn.</a:t>
            </a:r>
            <a:r>
              <a:rPr lang="nl-NL" dirty="0"/>
              <a:t>” </a:t>
            </a:r>
          </a:p>
          <a:p>
            <a:endParaRPr lang="nl-NL" b="1" dirty="0"/>
          </a:p>
          <a:p>
            <a:r>
              <a:rPr lang="nl-NL" b="0" dirty="0"/>
              <a:t>2) </a:t>
            </a:r>
            <a:r>
              <a:rPr lang="nl-NL" b="1" dirty="0"/>
              <a:t>November 2018: </a:t>
            </a:r>
            <a:r>
              <a:rPr lang="nl-NL" b="0" dirty="0"/>
              <a:t>O</a:t>
            </a:r>
            <a:r>
              <a:rPr lang="nl-NL" sz="1200" b="0" i="0" kern="1200" dirty="0">
                <a:solidFill>
                  <a:schemeClr val="tx1"/>
                </a:solidFill>
                <a:effectLst/>
                <a:latin typeface="+mn-lt"/>
                <a:ea typeface="+mn-ea"/>
                <a:cs typeface="+mn-cs"/>
              </a:rPr>
              <a:t>p woensdagmiddag 14 november 2018 vond een transitie atelier plaats. Daar deelden de 16 leden van de arena hun ideeën en hebben ze met een 120-tal andere pioniers de basis gelegd voor een gedreven vernieuwingsnetwerk.</a:t>
            </a:r>
            <a:r>
              <a:rPr lang="nl-BE" sz="1200" kern="1200" dirty="0">
                <a:solidFill>
                  <a:schemeClr val="tx1"/>
                </a:solidFill>
                <a:effectLst/>
                <a:latin typeface="+mn-lt"/>
                <a:ea typeface="+mn-ea"/>
                <a:cs typeface="+mn-cs"/>
              </a:rPr>
              <a:t> Kort hierna werd de ESF-oproep ‘Transitie leven, leren en werken in 2050’ gelanceerd. Met deze oproep zijn we op zoek gegaan naar radicale vernieuwers die met ons de transitie verder in de steigers willen zetten. </a:t>
            </a: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3) </a:t>
            </a:r>
            <a:r>
              <a:rPr lang="nl-NL" sz="1200" b="1" kern="1200" dirty="0">
                <a:solidFill>
                  <a:schemeClr val="tx1"/>
                </a:solidFill>
                <a:effectLst/>
                <a:latin typeface="+mn-lt"/>
                <a:ea typeface="+mn-ea"/>
                <a:cs typeface="+mn-cs"/>
              </a:rPr>
              <a:t>December</a:t>
            </a:r>
            <a:r>
              <a:rPr lang="nl-NL" b="1" dirty="0"/>
              <a:t> 2018: </a:t>
            </a:r>
            <a:r>
              <a:rPr lang="nl-NL" b="0" dirty="0"/>
              <a:t>We organiseerden drie netwerkavonden waarop pioniers een eerste keer hun projectideeën konden voorstellen aan andere pioniers. Dit met het doel om verbinding tot stand te brengen. </a:t>
            </a:r>
          </a:p>
          <a:p>
            <a:endParaRPr lang="nl-NL" sz="1200" b="0" kern="1200" dirty="0">
              <a:solidFill>
                <a:schemeClr val="tx1"/>
              </a:solidFill>
              <a:effectLst/>
              <a:latin typeface="+mn-lt"/>
              <a:ea typeface="+mn-ea"/>
              <a:cs typeface="+mn-cs"/>
            </a:endParaRPr>
          </a:p>
          <a:p>
            <a:r>
              <a:rPr lang="nl-NL" sz="1200" b="0" kern="1200" dirty="0">
                <a:solidFill>
                  <a:schemeClr val="tx1"/>
                </a:solidFill>
                <a:effectLst/>
                <a:latin typeface="+mn-lt"/>
                <a:ea typeface="+mn-ea"/>
                <a:cs typeface="+mn-cs"/>
              </a:rPr>
              <a:t>4) </a:t>
            </a:r>
            <a:r>
              <a:rPr lang="nl-NL" sz="1200" b="1" kern="1200" dirty="0">
                <a:solidFill>
                  <a:schemeClr val="tx1"/>
                </a:solidFill>
                <a:effectLst/>
                <a:latin typeface="+mn-lt"/>
                <a:ea typeface="+mn-ea"/>
                <a:cs typeface="+mn-cs"/>
              </a:rPr>
              <a:t>Januari 2018</a:t>
            </a:r>
            <a:r>
              <a:rPr lang="nl-NL" sz="1200" b="0" kern="1200" dirty="0">
                <a:solidFill>
                  <a:schemeClr val="tx1"/>
                </a:solidFill>
                <a:effectLst/>
                <a:latin typeface="+mn-lt"/>
                <a:ea typeface="+mn-ea"/>
                <a:cs typeface="+mn-cs"/>
              </a:rPr>
              <a:t>: 80 projectideeën worden </a:t>
            </a:r>
            <a:r>
              <a:rPr lang="nl-NL" sz="1200" b="0" kern="1200" dirty="0" err="1">
                <a:solidFill>
                  <a:schemeClr val="tx1"/>
                </a:solidFill>
                <a:effectLst/>
                <a:latin typeface="+mn-lt"/>
                <a:ea typeface="+mn-ea"/>
                <a:cs typeface="+mn-cs"/>
              </a:rPr>
              <a:t>gepitcht</a:t>
            </a:r>
            <a:r>
              <a:rPr lang="nl-NL" sz="1200" b="0" kern="1200" dirty="0">
                <a:solidFill>
                  <a:schemeClr val="tx1"/>
                </a:solidFill>
                <a:effectLst/>
                <a:latin typeface="+mn-lt"/>
                <a:ea typeface="+mn-ea"/>
                <a:cs typeface="+mn-cs"/>
              </a:rPr>
              <a:t> aan een jury die bestaat uit een mix van leden van de transitie arena en het transitieteam (transitiemanagers en medewerkers). Zij maken een inschatting van het transitiepotentieel. 11 projecten worden weerhouden en werken, samen met medewerkers van het transitieteam, een volwaardig projectvoorstel uit.</a:t>
            </a:r>
            <a:endParaRPr lang="nl-BE" sz="1200" kern="1200" dirty="0">
              <a:solidFill>
                <a:schemeClr val="tx1"/>
              </a:solidFill>
              <a:effectLst/>
              <a:latin typeface="+mn-lt"/>
              <a:ea typeface="+mn-ea"/>
              <a:cs typeface="+mn-cs"/>
            </a:endParaRPr>
          </a:p>
          <a:p>
            <a:endParaRPr lang="nl-BE"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5) </a:t>
            </a:r>
            <a:r>
              <a:rPr lang="nl-BE" sz="1200" b="1" kern="1200" dirty="0">
                <a:solidFill>
                  <a:schemeClr val="tx1"/>
                </a:solidFill>
                <a:effectLst/>
                <a:latin typeface="+mn-lt"/>
                <a:ea typeface="+mn-ea"/>
                <a:cs typeface="+mn-cs"/>
              </a:rPr>
              <a:t>Maart 2019: </a:t>
            </a:r>
            <a:r>
              <a:rPr lang="nl-BE" sz="1200" kern="1200" dirty="0">
                <a:solidFill>
                  <a:schemeClr val="tx1"/>
                </a:solidFill>
                <a:effectLst/>
                <a:latin typeface="+mn-lt"/>
                <a:ea typeface="+mn-ea"/>
                <a:cs typeface="+mn-cs"/>
              </a:rPr>
              <a:t>Negen projectvoorstellen werden goedgekeurd</a:t>
            </a:r>
          </a:p>
          <a:p>
            <a:endParaRPr lang="nl-BE" sz="1200" b="1" kern="1200" dirty="0">
              <a:solidFill>
                <a:schemeClr val="tx1"/>
              </a:solidFill>
              <a:effectLst/>
              <a:latin typeface="+mn-lt"/>
              <a:ea typeface="+mn-ea"/>
              <a:cs typeface="+mn-cs"/>
            </a:endParaRPr>
          </a:p>
          <a:p>
            <a:r>
              <a:rPr lang="nl-BE" sz="1200" b="0" kern="1200" dirty="0">
                <a:solidFill>
                  <a:schemeClr val="tx1"/>
                </a:solidFill>
                <a:effectLst/>
                <a:latin typeface="+mn-lt"/>
                <a:ea typeface="+mn-ea"/>
                <a:cs typeface="+mn-cs"/>
              </a:rPr>
              <a:t>6)</a:t>
            </a:r>
            <a:r>
              <a:rPr lang="nl-BE" sz="1200" b="1" kern="1200" dirty="0">
                <a:solidFill>
                  <a:schemeClr val="tx1"/>
                </a:solidFill>
                <a:effectLst/>
                <a:latin typeface="+mn-lt"/>
                <a:ea typeface="+mn-ea"/>
                <a:cs typeface="+mn-cs"/>
              </a:rPr>
              <a:t> September 2019</a:t>
            </a:r>
            <a:r>
              <a:rPr lang="nl-BE" sz="1200" b="0" kern="1200" dirty="0">
                <a:solidFill>
                  <a:schemeClr val="tx1"/>
                </a:solidFill>
                <a:effectLst/>
                <a:latin typeface="+mn-lt"/>
                <a:ea typeface="+mn-ea"/>
                <a:cs typeface="+mn-cs"/>
              </a:rPr>
              <a:t>: De negen projecten starten op. Ook de uitvoering van de omkaderende opdracht voor het transitiemanagement start op. Hiervoor </a:t>
            </a:r>
            <a:endParaRPr lang="nl-NL" b="1" dirty="0"/>
          </a:p>
          <a:p>
            <a:endParaRPr lang="nl-NL" b="1" dirty="0"/>
          </a:p>
          <a:p>
            <a:endParaRPr lang="nl-BE" b="1" dirty="0"/>
          </a:p>
          <a:p>
            <a:endParaRPr lang="nl-BE" dirty="0"/>
          </a:p>
          <a:p>
            <a:r>
              <a:rPr lang="nl-BE" dirty="0"/>
              <a:t>	</a:t>
            </a:r>
          </a:p>
        </p:txBody>
      </p:sp>
      <p:sp>
        <p:nvSpPr>
          <p:cNvPr id="4" name="Tijdelijke aanduiding voor dianummer 3"/>
          <p:cNvSpPr>
            <a:spLocks noGrp="1"/>
          </p:cNvSpPr>
          <p:nvPr>
            <p:ph type="sldNum" sz="quarter" idx="10"/>
          </p:nvPr>
        </p:nvSpPr>
        <p:spPr/>
        <p:txBody>
          <a:bodyPr/>
          <a:lstStyle/>
          <a:p>
            <a:fld id="{E2076D20-3130-4F37-8893-73DCC2465762}" type="slidenum">
              <a:rPr lang="nl-BE" smtClean="0"/>
              <a:t>5</a:t>
            </a:fld>
            <a:endParaRPr lang="nl-BE"/>
          </a:p>
        </p:txBody>
      </p:sp>
    </p:spTree>
    <p:extLst>
      <p:ext uri="{BB962C8B-B14F-4D97-AF65-F5344CB8AC3E}">
        <p14:creationId xmlns:p14="http://schemas.microsoft.com/office/powerpoint/2010/main" val="2824791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2076D20-3130-4F37-8893-73DCC2465762}" type="slidenum">
              <a:rPr lang="nl-BE" smtClean="0"/>
              <a:t>6</a:t>
            </a:fld>
            <a:endParaRPr lang="nl-BE"/>
          </a:p>
        </p:txBody>
      </p:sp>
    </p:spTree>
    <p:extLst>
      <p:ext uri="{BB962C8B-B14F-4D97-AF65-F5344CB8AC3E}">
        <p14:creationId xmlns:p14="http://schemas.microsoft.com/office/powerpoint/2010/main" val="665014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u="none"/>
          </a:p>
        </p:txBody>
      </p:sp>
      <p:sp>
        <p:nvSpPr>
          <p:cNvPr id="4" name="Tijdelijke aanduiding voor dianummer 3"/>
          <p:cNvSpPr>
            <a:spLocks noGrp="1"/>
          </p:cNvSpPr>
          <p:nvPr>
            <p:ph type="sldNum" sz="quarter" idx="10"/>
          </p:nvPr>
        </p:nvSpPr>
        <p:spPr/>
        <p:txBody>
          <a:bodyPr/>
          <a:lstStyle/>
          <a:p>
            <a:fld id="{E2076D20-3130-4F37-8893-73DCC2465762}" type="slidenum">
              <a:rPr lang="nl-BE" smtClean="0"/>
              <a:t>7</a:t>
            </a:fld>
            <a:endParaRPr lang="nl-BE"/>
          </a:p>
        </p:txBody>
      </p:sp>
    </p:spTree>
    <p:extLst>
      <p:ext uri="{BB962C8B-B14F-4D97-AF65-F5344CB8AC3E}">
        <p14:creationId xmlns:p14="http://schemas.microsoft.com/office/powerpoint/2010/main" val="336026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u="none"/>
          </a:p>
        </p:txBody>
      </p:sp>
      <p:sp>
        <p:nvSpPr>
          <p:cNvPr id="4" name="Tijdelijke aanduiding voor dianummer 3"/>
          <p:cNvSpPr>
            <a:spLocks noGrp="1"/>
          </p:cNvSpPr>
          <p:nvPr>
            <p:ph type="sldNum" sz="quarter" idx="10"/>
          </p:nvPr>
        </p:nvSpPr>
        <p:spPr/>
        <p:txBody>
          <a:bodyPr/>
          <a:lstStyle/>
          <a:p>
            <a:fld id="{E2076D20-3130-4F37-8893-73DCC2465762}" type="slidenum">
              <a:rPr lang="nl-BE" smtClean="0"/>
              <a:t>8</a:t>
            </a:fld>
            <a:endParaRPr lang="nl-BE"/>
          </a:p>
        </p:txBody>
      </p:sp>
    </p:spTree>
    <p:extLst>
      <p:ext uri="{BB962C8B-B14F-4D97-AF65-F5344CB8AC3E}">
        <p14:creationId xmlns:p14="http://schemas.microsoft.com/office/powerpoint/2010/main" val="2162238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u="none"/>
          </a:p>
        </p:txBody>
      </p:sp>
      <p:sp>
        <p:nvSpPr>
          <p:cNvPr id="4" name="Tijdelijke aanduiding voor dianummer 3"/>
          <p:cNvSpPr>
            <a:spLocks noGrp="1"/>
          </p:cNvSpPr>
          <p:nvPr>
            <p:ph type="sldNum" sz="quarter" idx="10"/>
          </p:nvPr>
        </p:nvSpPr>
        <p:spPr/>
        <p:txBody>
          <a:bodyPr/>
          <a:lstStyle/>
          <a:p>
            <a:fld id="{E2076D20-3130-4F37-8893-73DCC2465762}" type="slidenum">
              <a:rPr lang="nl-BE" smtClean="0"/>
              <a:t>9</a:t>
            </a:fld>
            <a:endParaRPr lang="nl-BE"/>
          </a:p>
        </p:txBody>
      </p:sp>
    </p:spTree>
    <p:extLst>
      <p:ext uri="{BB962C8B-B14F-4D97-AF65-F5344CB8AC3E}">
        <p14:creationId xmlns:p14="http://schemas.microsoft.com/office/powerpoint/2010/main" val="2068212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u="none"/>
          </a:p>
        </p:txBody>
      </p:sp>
      <p:sp>
        <p:nvSpPr>
          <p:cNvPr id="4" name="Tijdelijke aanduiding voor dianummer 3"/>
          <p:cNvSpPr>
            <a:spLocks noGrp="1"/>
          </p:cNvSpPr>
          <p:nvPr>
            <p:ph type="sldNum" sz="quarter" idx="10"/>
          </p:nvPr>
        </p:nvSpPr>
        <p:spPr/>
        <p:txBody>
          <a:bodyPr/>
          <a:lstStyle/>
          <a:p>
            <a:fld id="{E2076D20-3130-4F37-8893-73DCC2465762}" type="slidenum">
              <a:rPr lang="nl-BE" smtClean="0"/>
              <a:t>10</a:t>
            </a:fld>
            <a:endParaRPr lang="nl-BE"/>
          </a:p>
        </p:txBody>
      </p:sp>
    </p:spTree>
    <p:extLst>
      <p:ext uri="{BB962C8B-B14F-4D97-AF65-F5344CB8AC3E}">
        <p14:creationId xmlns:p14="http://schemas.microsoft.com/office/powerpoint/2010/main" val="1137156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2.xml"/><Relationship Id="rId4" Type="http://schemas.openxmlformats.org/officeDocument/2006/relationships/image" Target="../media/image7.tif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tiff"/><Relationship Id="rId1" Type="http://schemas.openxmlformats.org/officeDocument/2006/relationships/slideMaster" Target="../slideMasters/slideMaster2.xml"/><Relationship Id="rId4" Type="http://schemas.openxmlformats.org/officeDocument/2006/relationships/image" Target="../media/image9.tif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tiff"/><Relationship Id="rId1" Type="http://schemas.openxmlformats.org/officeDocument/2006/relationships/slideMaster" Target="../slideMasters/slideMaster2.xml"/><Relationship Id="rId4" Type="http://schemas.openxmlformats.org/officeDocument/2006/relationships/image" Target="../media/image9.tif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tiff"/><Relationship Id="rId1" Type="http://schemas.openxmlformats.org/officeDocument/2006/relationships/slideMaster" Target="../slideMasters/slideMaster2.xml"/><Relationship Id="rId4" Type="http://schemas.openxmlformats.org/officeDocument/2006/relationships/image" Target="../media/image9.tif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2.xml"/><Relationship Id="rId4" Type="http://schemas.openxmlformats.org/officeDocument/2006/relationships/image" Target="../media/image5.tif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2.xml"/><Relationship Id="rId4" Type="http://schemas.openxmlformats.org/officeDocument/2006/relationships/image" Target="../media/image6.tif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6.tif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tif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4.tiff"/><Relationship Id="rId1" Type="http://schemas.openxmlformats.org/officeDocument/2006/relationships/slideMaster" Target="../slideMasters/slideMaster2.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6.tiff"/><Relationship Id="rId1" Type="http://schemas.openxmlformats.org/officeDocument/2006/relationships/slideMaster" Target="../slideMasters/slideMaster2.xml"/><Relationship Id="rId4" Type="http://schemas.openxmlformats.org/officeDocument/2006/relationships/image" Target="../media/image3.tif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9.tiff"/><Relationship Id="rId1" Type="http://schemas.openxmlformats.org/officeDocument/2006/relationships/slideMaster" Target="../slideMasters/slideMaster2.xml"/><Relationship Id="rId4" Type="http://schemas.openxmlformats.org/officeDocument/2006/relationships/image" Target="../media/image3.tif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6.tiff"/><Relationship Id="rId1" Type="http://schemas.openxmlformats.org/officeDocument/2006/relationships/slideMaster" Target="../slideMasters/slideMaster2.xml"/><Relationship Id="rId4" Type="http://schemas.openxmlformats.org/officeDocument/2006/relationships/image" Target="../media/image3.tif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1.tif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21.tif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tiff"/><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tiff"/><Relationship Id="rId1" Type="http://schemas.openxmlformats.org/officeDocument/2006/relationships/slideMaster" Target="../slideMasters/slideMaster2.xml"/><Relationship Id="rId4" Type="http://schemas.openxmlformats.org/officeDocument/2006/relationships/image" Target="../media/image23.sv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7.svg"/><Relationship Id="rId21" Type="http://schemas.openxmlformats.org/officeDocument/2006/relationships/image" Target="../media/image45.sv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5" Type="http://schemas.openxmlformats.org/officeDocument/2006/relationships/image" Target="../media/image49.sv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svg"/><Relationship Id="rId1" Type="http://schemas.openxmlformats.org/officeDocument/2006/relationships/slideMaster" Target="../slideMasters/slideMaster2.xml"/><Relationship Id="rId6" Type="http://schemas.openxmlformats.org/officeDocument/2006/relationships/image" Target="../media/image30.png"/><Relationship Id="rId11" Type="http://schemas.openxmlformats.org/officeDocument/2006/relationships/image" Target="../media/image35.svg"/><Relationship Id="rId24" Type="http://schemas.openxmlformats.org/officeDocument/2006/relationships/image" Target="../media/image48.png"/><Relationship Id="rId5" Type="http://schemas.openxmlformats.org/officeDocument/2006/relationships/image" Target="../media/image29.svg"/><Relationship Id="rId15" Type="http://schemas.openxmlformats.org/officeDocument/2006/relationships/image" Target="../media/image39.svg"/><Relationship Id="rId23" Type="http://schemas.openxmlformats.org/officeDocument/2006/relationships/image" Target="../media/image47.svg"/><Relationship Id="rId28" Type="http://schemas.openxmlformats.org/officeDocument/2006/relationships/image" Target="../media/image52.png"/><Relationship Id="rId10" Type="http://schemas.openxmlformats.org/officeDocument/2006/relationships/image" Target="../media/image34.png"/><Relationship Id="rId19" Type="http://schemas.openxmlformats.org/officeDocument/2006/relationships/image" Target="../media/image43.svg"/><Relationship Id="rId31" Type="http://schemas.openxmlformats.org/officeDocument/2006/relationships/image" Target="../media/image55.sv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svg"/><Relationship Id="rId30" Type="http://schemas.openxmlformats.org/officeDocument/2006/relationships/image" Target="../media/image5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3.tiff"/><Relationship Id="rId1" Type="http://schemas.openxmlformats.org/officeDocument/2006/relationships/slideMaster" Target="../slideMasters/slideMaster2.xml"/><Relationship Id="rId6" Type="http://schemas.openxmlformats.org/officeDocument/2006/relationships/image" Target="../media/image25.tiff"/><Relationship Id="rId5" Type="http://schemas.openxmlformats.org/officeDocument/2006/relationships/image" Target="../media/image58.svg"/><Relationship Id="rId4" Type="http://schemas.openxmlformats.org/officeDocument/2006/relationships/image" Target="../media/image57.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18" Type="http://schemas.openxmlformats.org/officeDocument/2006/relationships/image" Target="../media/image75.png"/><Relationship Id="rId3" Type="http://schemas.openxmlformats.org/officeDocument/2006/relationships/image" Target="../media/image60.svg"/><Relationship Id="rId21" Type="http://schemas.openxmlformats.org/officeDocument/2006/relationships/image" Target="../media/image78.svg"/><Relationship Id="rId7" Type="http://schemas.openxmlformats.org/officeDocument/2006/relationships/image" Target="../media/image64.svg"/><Relationship Id="rId12" Type="http://schemas.openxmlformats.org/officeDocument/2006/relationships/image" Target="../media/image69.png"/><Relationship Id="rId17" Type="http://schemas.openxmlformats.org/officeDocument/2006/relationships/image" Target="../media/image74.svg"/><Relationship Id="rId25" Type="http://schemas.openxmlformats.org/officeDocument/2006/relationships/image" Target="../media/image82.svg"/><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slideMaster" Target="../slideMasters/slideMaster2.xml"/><Relationship Id="rId6" Type="http://schemas.openxmlformats.org/officeDocument/2006/relationships/image" Target="../media/image63.png"/><Relationship Id="rId11" Type="http://schemas.openxmlformats.org/officeDocument/2006/relationships/image" Target="../media/image68.svg"/><Relationship Id="rId24" Type="http://schemas.openxmlformats.org/officeDocument/2006/relationships/image" Target="../media/image81.png"/><Relationship Id="rId5" Type="http://schemas.openxmlformats.org/officeDocument/2006/relationships/image" Target="../media/image62.svg"/><Relationship Id="rId15" Type="http://schemas.openxmlformats.org/officeDocument/2006/relationships/image" Target="../media/image72.svg"/><Relationship Id="rId23" Type="http://schemas.openxmlformats.org/officeDocument/2006/relationships/image" Target="../media/image80.svg"/><Relationship Id="rId10" Type="http://schemas.openxmlformats.org/officeDocument/2006/relationships/image" Target="../media/image67.png"/><Relationship Id="rId19" Type="http://schemas.openxmlformats.org/officeDocument/2006/relationships/image" Target="../media/image76.sv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71.png"/><Relationship Id="rId22" Type="http://schemas.openxmlformats.org/officeDocument/2006/relationships/image" Target="../media/image7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2.xml"/><Relationship Id="rId4" Type="http://schemas.openxmlformats.org/officeDocument/2006/relationships/image" Target="../media/image5.tif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2.xml"/><Relationship Id="rId4" Type="http://schemas.openxmlformats.org/officeDocument/2006/relationships/image" Target="../media/image6.tiff"/></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3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336762" y="2566785"/>
            <a:ext cx="8019876" cy="1303923"/>
          </a:xfrm>
        </p:spPr>
        <p:txBody>
          <a:bodyPr anchor="ctr" anchorCtr="0"/>
          <a:lstStyle>
            <a:lvl1pPr algn="ctr">
              <a:defRPr sz="2632"/>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336762" y="3972247"/>
            <a:ext cx="8019876" cy="1825938"/>
          </a:xfrm>
          <a:prstGeom prst="rect">
            <a:avLst/>
          </a:prstGeom>
        </p:spPr>
        <p:txBody>
          <a:bodyPr>
            <a:normAutofit/>
          </a:bodyPr>
          <a:lstStyle>
            <a:lvl1pPr marL="0" indent="0" algn="ctr">
              <a:buNone/>
              <a:defRPr sz="1404">
                <a:solidFill>
                  <a:schemeClr val="accent1"/>
                </a:solidFill>
              </a:defRPr>
            </a:lvl1pPr>
            <a:lvl2pPr marL="200528" indent="0" algn="ctr">
              <a:buNone/>
              <a:defRPr sz="877"/>
            </a:lvl2pPr>
            <a:lvl3pPr marL="401056" indent="0" algn="ctr">
              <a:buNone/>
              <a:defRPr sz="789"/>
            </a:lvl3pPr>
            <a:lvl4pPr marL="601584" indent="0" algn="ctr">
              <a:buNone/>
              <a:defRPr sz="702"/>
            </a:lvl4pPr>
            <a:lvl5pPr marL="802112" indent="0" algn="ctr">
              <a:buNone/>
              <a:defRPr sz="702"/>
            </a:lvl5pPr>
            <a:lvl6pPr marL="1002640" indent="0" algn="ctr">
              <a:buNone/>
              <a:defRPr sz="702"/>
            </a:lvl6pPr>
            <a:lvl7pPr marL="1203168" indent="0" algn="ctr">
              <a:buNone/>
              <a:defRPr sz="702"/>
            </a:lvl7pPr>
            <a:lvl8pPr marL="1403695" indent="0" algn="ctr">
              <a:buNone/>
              <a:defRPr sz="702"/>
            </a:lvl8pPr>
            <a:lvl9pPr marL="1604223" indent="0" algn="ctr">
              <a:buNone/>
              <a:defRPr sz="702"/>
            </a:lvl9pPr>
          </a:lstStyle>
          <a:p>
            <a:r>
              <a:rPr lang="nl-NL"/>
              <a:t>Klikken om de ondertitelstijl van het model te bewerken</a:t>
            </a:r>
            <a:endParaRPr lang="nl-BE" dirty="0"/>
          </a:p>
        </p:txBody>
      </p:sp>
      <p:pic>
        <p:nvPicPr>
          <p:cNvPr id="4" name="Afbeelding 3">
            <a:extLst>
              <a:ext uri="{FF2B5EF4-FFF2-40B4-BE49-F238E27FC236}">
                <a16:creationId xmlns:a16="http://schemas.microsoft.com/office/drawing/2014/main" id="{6E5BC6DA-7BFD-6A46-9B2A-20474D15A9AD}"/>
              </a:ext>
            </a:extLst>
          </p:cNvPr>
          <p:cNvPicPr>
            <a:picLocks noChangeAspect="1"/>
          </p:cNvPicPr>
          <p:nvPr/>
        </p:nvPicPr>
        <p:blipFill>
          <a:blip r:embed="rId2"/>
          <a:stretch>
            <a:fillRect/>
          </a:stretch>
        </p:blipFill>
        <p:spPr>
          <a:xfrm>
            <a:off x="463689" y="6503982"/>
            <a:ext cx="2124877" cy="416937"/>
          </a:xfrm>
          <a:prstGeom prst="rect">
            <a:avLst/>
          </a:prstGeom>
        </p:spPr>
      </p:pic>
      <p:pic>
        <p:nvPicPr>
          <p:cNvPr id="5" name="Afbeelding 4">
            <a:extLst>
              <a:ext uri="{FF2B5EF4-FFF2-40B4-BE49-F238E27FC236}">
                <a16:creationId xmlns:a16="http://schemas.microsoft.com/office/drawing/2014/main" id="{494B5D66-3F6C-5A4F-9746-C69EB7883779}"/>
              </a:ext>
            </a:extLst>
          </p:cNvPr>
          <p:cNvPicPr>
            <a:picLocks noChangeAspect="1"/>
          </p:cNvPicPr>
          <p:nvPr/>
        </p:nvPicPr>
        <p:blipFill>
          <a:blip r:embed="rId3"/>
          <a:stretch>
            <a:fillRect/>
          </a:stretch>
        </p:blipFill>
        <p:spPr>
          <a:xfrm>
            <a:off x="463689" y="524678"/>
            <a:ext cx="742814" cy="726364"/>
          </a:xfrm>
          <a:prstGeom prst="rect">
            <a:avLst/>
          </a:prstGeom>
        </p:spPr>
      </p:pic>
      <p:pic>
        <p:nvPicPr>
          <p:cNvPr id="7" name="Afbeelding 6">
            <a:extLst>
              <a:ext uri="{FF2B5EF4-FFF2-40B4-BE49-F238E27FC236}">
                <a16:creationId xmlns:a16="http://schemas.microsoft.com/office/drawing/2014/main" id="{61EFC710-2D8C-F042-8E5B-C9E58683DED7}"/>
              </a:ext>
            </a:extLst>
          </p:cNvPr>
          <p:cNvPicPr>
            <a:picLocks noChangeAspect="1"/>
          </p:cNvPicPr>
          <p:nvPr/>
        </p:nvPicPr>
        <p:blipFill>
          <a:blip r:embed="rId4"/>
          <a:stretch>
            <a:fillRect/>
          </a:stretch>
        </p:blipFill>
        <p:spPr>
          <a:xfrm>
            <a:off x="8391351" y="-4007108"/>
            <a:ext cx="5501016" cy="6916108"/>
          </a:xfrm>
          <a:prstGeom prst="rect">
            <a:avLst/>
          </a:prstGeom>
        </p:spPr>
      </p:pic>
    </p:spTree>
    <p:extLst>
      <p:ext uri="{BB962C8B-B14F-4D97-AF65-F5344CB8AC3E}">
        <p14:creationId xmlns:p14="http://schemas.microsoft.com/office/powerpoint/2010/main" val="3810332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_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F0EE3A7B-756D-694B-9396-84BA2123C582}"/>
              </a:ext>
            </a:extLst>
          </p:cNvPr>
          <p:cNvSpPr/>
          <p:nvPr/>
        </p:nvSpPr>
        <p:spPr>
          <a:xfrm>
            <a:off x="0" y="0"/>
            <a:ext cx="10693400" cy="756285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dirty="0"/>
          </a:p>
        </p:txBody>
      </p:sp>
      <p:sp>
        <p:nvSpPr>
          <p:cNvPr id="8" name="Vrije vorm 7">
            <a:extLst>
              <a:ext uri="{FF2B5EF4-FFF2-40B4-BE49-F238E27FC236}">
                <a16:creationId xmlns:a16="http://schemas.microsoft.com/office/drawing/2014/main" id="{3CB61EE4-B68D-2F4E-A5C4-AAA93EEE4EC0}"/>
              </a:ext>
            </a:extLst>
          </p:cNvPr>
          <p:cNvSpPr/>
          <p:nvPr/>
        </p:nvSpPr>
        <p:spPr>
          <a:xfrm>
            <a:off x="1743708" y="1892281"/>
            <a:ext cx="7205983" cy="3778288"/>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789"/>
          </a:p>
        </p:txBody>
      </p:sp>
      <p:pic>
        <p:nvPicPr>
          <p:cNvPr id="9" name="Afbeelding 8">
            <a:extLst>
              <a:ext uri="{FF2B5EF4-FFF2-40B4-BE49-F238E27FC236}">
                <a16:creationId xmlns:a16="http://schemas.microsoft.com/office/drawing/2014/main" id="{4B068540-C74D-7B47-B24E-F5ABABAED0DB}"/>
              </a:ext>
            </a:extLst>
          </p:cNvPr>
          <p:cNvPicPr>
            <a:picLocks noChangeAspect="1"/>
          </p:cNvPicPr>
          <p:nvPr/>
        </p:nvPicPr>
        <p:blipFill>
          <a:blip r:embed="rId2"/>
          <a:stretch>
            <a:fillRect/>
          </a:stretch>
        </p:blipFill>
        <p:spPr>
          <a:xfrm>
            <a:off x="463689" y="6503982"/>
            <a:ext cx="2124877" cy="416937"/>
          </a:xfrm>
          <a:prstGeom prst="rect">
            <a:avLst/>
          </a:prstGeom>
        </p:spPr>
      </p:pic>
      <p:pic>
        <p:nvPicPr>
          <p:cNvPr id="10" name="Afbeelding 9">
            <a:extLst>
              <a:ext uri="{FF2B5EF4-FFF2-40B4-BE49-F238E27FC236}">
                <a16:creationId xmlns:a16="http://schemas.microsoft.com/office/drawing/2014/main" id="{9C2F0313-0DE8-124E-99F1-D2688D26287C}"/>
              </a:ext>
            </a:extLst>
          </p:cNvPr>
          <p:cNvPicPr>
            <a:picLocks noChangeAspect="1"/>
          </p:cNvPicPr>
          <p:nvPr/>
        </p:nvPicPr>
        <p:blipFill>
          <a:blip r:embed="rId3"/>
          <a:stretch>
            <a:fillRect/>
          </a:stretch>
        </p:blipFill>
        <p:spPr>
          <a:xfrm>
            <a:off x="463689" y="524678"/>
            <a:ext cx="742814" cy="726364"/>
          </a:xfrm>
          <a:prstGeom prst="rect">
            <a:avLst/>
          </a:prstGeom>
        </p:spPr>
      </p:pic>
      <p:pic>
        <p:nvPicPr>
          <p:cNvPr id="11" name="Afbeelding 10">
            <a:extLst>
              <a:ext uri="{FF2B5EF4-FFF2-40B4-BE49-F238E27FC236}">
                <a16:creationId xmlns:a16="http://schemas.microsoft.com/office/drawing/2014/main" id="{3F0A7A95-0332-884F-9789-E61558067321}"/>
              </a:ext>
            </a:extLst>
          </p:cNvPr>
          <p:cNvPicPr>
            <a:picLocks noChangeAspect="1"/>
          </p:cNvPicPr>
          <p:nvPr/>
        </p:nvPicPr>
        <p:blipFill>
          <a:blip r:embed="rId4"/>
          <a:stretch>
            <a:fillRect/>
          </a:stretch>
        </p:blipFill>
        <p:spPr>
          <a:xfrm>
            <a:off x="8390306" y="-3993756"/>
            <a:ext cx="5501016" cy="6916108"/>
          </a:xfrm>
          <a:prstGeom prst="rect">
            <a:avLst/>
          </a:prstGeom>
        </p:spPr>
      </p:pic>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336762" y="2600029"/>
            <a:ext cx="8019876" cy="1303923"/>
          </a:xfrm>
        </p:spPr>
        <p:txBody>
          <a:bodyPr anchor="b" anchorCtr="0"/>
          <a:lstStyle>
            <a:lvl1pPr algn="ctr">
              <a:defRPr sz="2632"/>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336762" y="4235128"/>
            <a:ext cx="8019876" cy="1825938"/>
          </a:xfrm>
          <a:prstGeom prst="rect">
            <a:avLst/>
          </a:prstGeom>
        </p:spPr>
        <p:txBody>
          <a:bodyPr>
            <a:normAutofit/>
          </a:bodyPr>
          <a:lstStyle>
            <a:lvl1pPr marL="0" indent="0" algn="ctr">
              <a:buNone/>
              <a:defRPr sz="1404">
                <a:solidFill>
                  <a:schemeClr val="accent1"/>
                </a:solidFill>
              </a:defRPr>
            </a:lvl1pPr>
            <a:lvl2pPr marL="200528" indent="0" algn="ctr">
              <a:buNone/>
              <a:defRPr sz="877"/>
            </a:lvl2pPr>
            <a:lvl3pPr marL="401056" indent="0" algn="ctr">
              <a:buNone/>
              <a:defRPr sz="789"/>
            </a:lvl3pPr>
            <a:lvl4pPr marL="601584" indent="0" algn="ctr">
              <a:buNone/>
              <a:defRPr sz="702"/>
            </a:lvl4pPr>
            <a:lvl5pPr marL="802112" indent="0" algn="ctr">
              <a:buNone/>
              <a:defRPr sz="702"/>
            </a:lvl5pPr>
            <a:lvl6pPr marL="1002640" indent="0" algn="ctr">
              <a:buNone/>
              <a:defRPr sz="702"/>
            </a:lvl6pPr>
            <a:lvl7pPr marL="1203168" indent="0" algn="ctr">
              <a:buNone/>
              <a:defRPr sz="702"/>
            </a:lvl7pPr>
            <a:lvl8pPr marL="1403695" indent="0" algn="ctr">
              <a:buNone/>
              <a:defRPr sz="702"/>
            </a:lvl8pPr>
            <a:lvl9pPr marL="1604223" indent="0" algn="ctr">
              <a:buNone/>
              <a:defRPr sz="702"/>
            </a:lvl9pPr>
          </a:lstStyle>
          <a:p>
            <a:r>
              <a:rPr lang="nl-NL"/>
              <a:t>Klikken om de ondertitelstijl van het model te bewerken</a:t>
            </a:r>
            <a:endParaRPr lang="nl-BE" dirty="0"/>
          </a:p>
        </p:txBody>
      </p:sp>
    </p:spTree>
    <p:extLst>
      <p:ext uri="{BB962C8B-B14F-4D97-AF65-F5344CB8AC3E}">
        <p14:creationId xmlns:p14="http://schemas.microsoft.com/office/powerpoint/2010/main" val="3801883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5_Titeldia">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5115F349-3F49-174E-8011-F5C9D4321218}"/>
              </a:ext>
            </a:extLst>
          </p:cNvPr>
          <p:cNvSpPr/>
          <p:nvPr/>
        </p:nvSpPr>
        <p:spPr>
          <a:xfrm>
            <a:off x="0" y="0"/>
            <a:ext cx="10793657" cy="7562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a:p>
        </p:txBody>
      </p:sp>
      <p:sp>
        <p:nvSpPr>
          <p:cNvPr id="8" name="Vrije vorm 7">
            <a:extLst>
              <a:ext uri="{FF2B5EF4-FFF2-40B4-BE49-F238E27FC236}">
                <a16:creationId xmlns:a16="http://schemas.microsoft.com/office/drawing/2014/main" id="{3CB61EE4-B68D-2F4E-A5C4-AAA93EEE4EC0}"/>
              </a:ext>
            </a:extLst>
          </p:cNvPr>
          <p:cNvSpPr/>
          <p:nvPr/>
        </p:nvSpPr>
        <p:spPr>
          <a:xfrm>
            <a:off x="1743708" y="1892281"/>
            <a:ext cx="7205983" cy="3778288"/>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789"/>
          </a:p>
        </p:txBody>
      </p:sp>
      <p:pic>
        <p:nvPicPr>
          <p:cNvPr id="9" name="Afbeelding 8">
            <a:extLst>
              <a:ext uri="{FF2B5EF4-FFF2-40B4-BE49-F238E27FC236}">
                <a16:creationId xmlns:a16="http://schemas.microsoft.com/office/drawing/2014/main" id="{4B068540-C74D-7B47-B24E-F5ABABAED0DB}"/>
              </a:ext>
            </a:extLst>
          </p:cNvPr>
          <p:cNvPicPr>
            <a:picLocks noChangeAspect="1"/>
          </p:cNvPicPr>
          <p:nvPr/>
        </p:nvPicPr>
        <p:blipFill>
          <a:blip r:embed="rId2"/>
          <a:stretch>
            <a:fillRect/>
          </a:stretch>
        </p:blipFill>
        <p:spPr>
          <a:xfrm>
            <a:off x="463689" y="6503982"/>
            <a:ext cx="2124877" cy="416937"/>
          </a:xfrm>
          <a:prstGeom prst="rect">
            <a:avLst/>
          </a:prstGeom>
        </p:spPr>
      </p:pic>
      <p:pic>
        <p:nvPicPr>
          <p:cNvPr id="10" name="Afbeelding 9">
            <a:extLst>
              <a:ext uri="{FF2B5EF4-FFF2-40B4-BE49-F238E27FC236}">
                <a16:creationId xmlns:a16="http://schemas.microsoft.com/office/drawing/2014/main" id="{9C2F0313-0DE8-124E-99F1-D2688D26287C}"/>
              </a:ext>
            </a:extLst>
          </p:cNvPr>
          <p:cNvPicPr>
            <a:picLocks noChangeAspect="1"/>
          </p:cNvPicPr>
          <p:nvPr/>
        </p:nvPicPr>
        <p:blipFill>
          <a:blip r:embed="rId3"/>
          <a:stretch>
            <a:fillRect/>
          </a:stretch>
        </p:blipFill>
        <p:spPr>
          <a:xfrm>
            <a:off x="463689" y="524678"/>
            <a:ext cx="742814" cy="726364"/>
          </a:xfrm>
          <a:prstGeom prst="rect">
            <a:avLst/>
          </a:prstGeom>
        </p:spPr>
      </p:pic>
      <p:pic>
        <p:nvPicPr>
          <p:cNvPr id="11" name="Afbeelding 10">
            <a:extLst>
              <a:ext uri="{FF2B5EF4-FFF2-40B4-BE49-F238E27FC236}">
                <a16:creationId xmlns:a16="http://schemas.microsoft.com/office/drawing/2014/main" id="{3F0A7A95-0332-884F-9789-E61558067321}"/>
              </a:ext>
            </a:extLst>
          </p:cNvPr>
          <p:cNvPicPr>
            <a:picLocks noChangeAspect="1"/>
          </p:cNvPicPr>
          <p:nvPr/>
        </p:nvPicPr>
        <p:blipFill>
          <a:blip r:embed="rId4"/>
          <a:stretch>
            <a:fillRect/>
          </a:stretch>
        </p:blipFill>
        <p:spPr>
          <a:xfrm>
            <a:off x="8390306" y="-3993756"/>
            <a:ext cx="5501016" cy="6916108"/>
          </a:xfrm>
          <a:prstGeom prst="rect">
            <a:avLst/>
          </a:prstGeom>
        </p:spPr>
      </p:pic>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336762" y="2600029"/>
            <a:ext cx="8019876" cy="1303923"/>
          </a:xfrm>
        </p:spPr>
        <p:txBody>
          <a:bodyPr anchor="b" anchorCtr="0"/>
          <a:lstStyle>
            <a:lvl1pPr algn="ctr">
              <a:defRPr sz="2632"/>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336762" y="4235128"/>
            <a:ext cx="8019876" cy="1825938"/>
          </a:xfrm>
          <a:prstGeom prst="rect">
            <a:avLst/>
          </a:prstGeom>
        </p:spPr>
        <p:txBody>
          <a:bodyPr>
            <a:normAutofit/>
          </a:bodyPr>
          <a:lstStyle>
            <a:lvl1pPr marL="0" indent="0" algn="ctr">
              <a:buNone/>
              <a:defRPr sz="1404">
                <a:solidFill>
                  <a:schemeClr val="accent1"/>
                </a:solidFill>
              </a:defRPr>
            </a:lvl1pPr>
            <a:lvl2pPr marL="200528" indent="0" algn="ctr">
              <a:buNone/>
              <a:defRPr sz="877"/>
            </a:lvl2pPr>
            <a:lvl3pPr marL="401056" indent="0" algn="ctr">
              <a:buNone/>
              <a:defRPr sz="789"/>
            </a:lvl3pPr>
            <a:lvl4pPr marL="601584" indent="0" algn="ctr">
              <a:buNone/>
              <a:defRPr sz="702"/>
            </a:lvl4pPr>
            <a:lvl5pPr marL="802112" indent="0" algn="ctr">
              <a:buNone/>
              <a:defRPr sz="702"/>
            </a:lvl5pPr>
            <a:lvl6pPr marL="1002640" indent="0" algn="ctr">
              <a:buNone/>
              <a:defRPr sz="702"/>
            </a:lvl6pPr>
            <a:lvl7pPr marL="1203168" indent="0" algn="ctr">
              <a:buNone/>
              <a:defRPr sz="702"/>
            </a:lvl7pPr>
            <a:lvl8pPr marL="1403695" indent="0" algn="ctr">
              <a:buNone/>
              <a:defRPr sz="702"/>
            </a:lvl8pPr>
            <a:lvl9pPr marL="1604223" indent="0" algn="ctr">
              <a:buNone/>
              <a:defRPr sz="702"/>
            </a:lvl9pPr>
          </a:lstStyle>
          <a:p>
            <a:r>
              <a:rPr lang="nl-NL"/>
              <a:t>Klikken om de ondertitelstijl van het model te bewerken</a:t>
            </a:r>
            <a:endParaRPr lang="nl-BE" dirty="0"/>
          </a:p>
        </p:txBody>
      </p:sp>
    </p:spTree>
    <p:extLst>
      <p:ext uri="{BB962C8B-B14F-4D97-AF65-F5344CB8AC3E}">
        <p14:creationId xmlns:p14="http://schemas.microsoft.com/office/powerpoint/2010/main" val="982219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6_Titeldia">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D7BADBEA-976C-C844-BFD1-E0C909F8244A}"/>
              </a:ext>
            </a:extLst>
          </p:cNvPr>
          <p:cNvSpPr/>
          <p:nvPr/>
        </p:nvSpPr>
        <p:spPr>
          <a:xfrm>
            <a:off x="0" y="0"/>
            <a:ext cx="10793657" cy="7562850"/>
          </a:xfrm>
          <a:prstGeom prst="rect">
            <a:avLst/>
          </a:pr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a:p>
        </p:txBody>
      </p:sp>
      <p:sp>
        <p:nvSpPr>
          <p:cNvPr id="8" name="Vrije vorm 7">
            <a:extLst>
              <a:ext uri="{FF2B5EF4-FFF2-40B4-BE49-F238E27FC236}">
                <a16:creationId xmlns:a16="http://schemas.microsoft.com/office/drawing/2014/main" id="{3CB61EE4-B68D-2F4E-A5C4-AAA93EEE4EC0}"/>
              </a:ext>
            </a:extLst>
          </p:cNvPr>
          <p:cNvSpPr/>
          <p:nvPr/>
        </p:nvSpPr>
        <p:spPr>
          <a:xfrm>
            <a:off x="1743708" y="1892281"/>
            <a:ext cx="7205983" cy="3778288"/>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789"/>
          </a:p>
        </p:txBody>
      </p:sp>
      <p:pic>
        <p:nvPicPr>
          <p:cNvPr id="9" name="Afbeelding 8">
            <a:extLst>
              <a:ext uri="{FF2B5EF4-FFF2-40B4-BE49-F238E27FC236}">
                <a16:creationId xmlns:a16="http://schemas.microsoft.com/office/drawing/2014/main" id="{4B068540-C74D-7B47-B24E-F5ABABAED0DB}"/>
              </a:ext>
            </a:extLst>
          </p:cNvPr>
          <p:cNvPicPr>
            <a:picLocks noChangeAspect="1"/>
          </p:cNvPicPr>
          <p:nvPr/>
        </p:nvPicPr>
        <p:blipFill>
          <a:blip r:embed="rId2"/>
          <a:stretch>
            <a:fillRect/>
          </a:stretch>
        </p:blipFill>
        <p:spPr>
          <a:xfrm>
            <a:off x="463689" y="6503982"/>
            <a:ext cx="2124877" cy="416937"/>
          </a:xfrm>
          <a:prstGeom prst="rect">
            <a:avLst/>
          </a:prstGeom>
        </p:spPr>
      </p:pic>
      <p:pic>
        <p:nvPicPr>
          <p:cNvPr id="10" name="Afbeelding 9">
            <a:extLst>
              <a:ext uri="{FF2B5EF4-FFF2-40B4-BE49-F238E27FC236}">
                <a16:creationId xmlns:a16="http://schemas.microsoft.com/office/drawing/2014/main" id="{9C2F0313-0DE8-124E-99F1-D2688D26287C}"/>
              </a:ext>
            </a:extLst>
          </p:cNvPr>
          <p:cNvPicPr>
            <a:picLocks noChangeAspect="1"/>
          </p:cNvPicPr>
          <p:nvPr/>
        </p:nvPicPr>
        <p:blipFill>
          <a:blip r:embed="rId3"/>
          <a:stretch>
            <a:fillRect/>
          </a:stretch>
        </p:blipFill>
        <p:spPr>
          <a:xfrm>
            <a:off x="463689" y="524678"/>
            <a:ext cx="742814" cy="726364"/>
          </a:xfrm>
          <a:prstGeom prst="rect">
            <a:avLst/>
          </a:prstGeom>
        </p:spPr>
      </p:pic>
      <p:pic>
        <p:nvPicPr>
          <p:cNvPr id="11" name="Afbeelding 10">
            <a:extLst>
              <a:ext uri="{FF2B5EF4-FFF2-40B4-BE49-F238E27FC236}">
                <a16:creationId xmlns:a16="http://schemas.microsoft.com/office/drawing/2014/main" id="{3F0A7A95-0332-884F-9789-E61558067321}"/>
              </a:ext>
            </a:extLst>
          </p:cNvPr>
          <p:cNvPicPr>
            <a:picLocks noChangeAspect="1"/>
          </p:cNvPicPr>
          <p:nvPr/>
        </p:nvPicPr>
        <p:blipFill>
          <a:blip r:embed="rId4"/>
          <a:stretch>
            <a:fillRect/>
          </a:stretch>
        </p:blipFill>
        <p:spPr>
          <a:xfrm>
            <a:off x="8390306" y="-3993756"/>
            <a:ext cx="5501016" cy="6916108"/>
          </a:xfrm>
          <a:prstGeom prst="rect">
            <a:avLst/>
          </a:prstGeom>
        </p:spPr>
      </p:pic>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336762" y="2600029"/>
            <a:ext cx="8019876" cy="1303923"/>
          </a:xfrm>
        </p:spPr>
        <p:txBody>
          <a:bodyPr anchor="b" anchorCtr="0"/>
          <a:lstStyle>
            <a:lvl1pPr algn="ctr">
              <a:defRPr sz="2632"/>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336762" y="4235128"/>
            <a:ext cx="8019876" cy="1825938"/>
          </a:xfrm>
          <a:prstGeom prst="rect">
            <a:avLst/>
          </a:prstGeom>
        </p:spPr>
        <p:txBody>
          <a:bodyPr>
            <a:normAutofit/>
          </a:bodyPr>
          <a:lstStyle>
            <a:lvl1pPr marL="0" indent="0" algn="ctr">
              <a:buNone/>
              <a:defRPr sz="1404">
                <a:solidFill>
                  <a:schemeClr val="accent1"/>
                </a:solidFill>
              </a:defRPr>
            </a:lvl1pPr>
            <a:lvl2pPr marL="200528" indent="0" algn="ctr">
              <a:buNone/>
              <a:defRPr sz="877"/>
            </a:lvl2pPr>
            <a:lvl3pPr marL="401056" indent="0" algn="ctr">
              <a:buNone/>
              <a:defRPr sz="789"/>
            </a:lvl3pPr>
            <a:lvl4pPr marL="601584" indent="0" algn="ctr">
              <a:buNone/>
              <a:defRPr sz="702"/>
            </a:lvl4pPr>
            <a:lvl5pPr marL="802112" indent="0" algn="ctr">
              <a:buNone/>
              <a:defRPr sz="702"/>
            </a:lvl5pPr>
            <a:lvl6pPr marL="1002640" indent="0" algn="ctr">
              <a:buNone/>
              <a:defRPr sz="702"/>
            </a:lvl6pPr>
            <a:lvl7pPr marL="1203168" indent="0" algn="ctr">
              <a:buNone/>
              <a:defRPr sz="702"/>
            </a:lvl7pPr>
            <a:lvl8pPr marL="1403695" indent="0" algn="ctr">
              <a:buNone/>
              <a:defRPr sz="702"/>
            </a:lvl8pPr>
            <a:lvl9pPr marL="1604223" indent="0" algn="ctr">
              <a:buNone/>
              <a:defRPr sz="702"/>
            </a:lvl9pPr>
          </a:lstStyle>
          <a:p>
            <a:r>
              <a:rPr lang="nl-NL"/>
              <a:t>Klikken om de ondertitelstijl van het model te bewerken</a:t>
            </a:r>
            <a:endParaRPr lang="nl-BE" dirty="0"/>
          </a:p>
        </p:txBody>
      </p:sp>
    </p:spTree>
    <p:extLst>
      <p:ext uri="{BB962C8B-B14F-4D97-AF65-F5344CB8AC3E}">
        <p14:creationId xmlns:p14="http://schemas.microsoft.com/office/powerpoint/2010/main" val="3425279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7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336762" y="2600029"/>
            <a:ext cx="8019876" cy="1303923"/>
          </a:xfrm>
        </p:spPr>
        <p:txBody>
          <a:bodyPr anchor="b" anchorCtr="0"/>
          <a:lstStyle>
            <a:lvl1pPr algn="ctr">
              <a:defRPr sz="2632"/>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336762" y="4235128"/>
            <a:ext cx="8019876" cy="1825938"/>
          </a:xfrm>
          <a:prstGeom prst="rect">
            <a:avLst/>
          </a:prstGeom>
        </p:spPr>
        <p:txBody>
          <a:bodyPr>
            <a:normAutofit/>
          </a:bodyPr>
          <a:lstStyle>
            <a:lvl1pPr marL="0" indent="0" algn="ctr">
              <a:buNone/>
              <a:defRPr sz="1404">
                <a:solidFill>
                  <a:schemeClr val="accent1"/>
                </a:solidFill>
              </a:defRPr>
            </a:lvl1pPr>
            <a:lvl2pPr marL="200528" indent="0" algn="ctr">
              <a:buNone/>
              <a:defRPr sz="877"/>
            </a:lvl2pPr>
            <a:lvl3pPr marL="401056" indent="0" algn="ctr">
              <a:buNone/>
              <a:defRPr sz="789"/>
            </a:lvl3pPr>
            <a:lvl4pPr marL="601584" indent="0" algn="ctr">
              <a:buNone/>
              <a:defRPr sz="702"/>
            </a:lvl4pPr>
            <a:lvl5pPr marL="802112" indent="0" algn="ctr">
              <a:buNone/>
              <a:defRPr sz="702"/>
            </a:lvl5pPr>
            <a:lvl6pPr marL="1002640" indent="0" algn="ctr">
              <a:buNone/>
              <a:defRPr sz="702"/>
            </a:lvl6pPr>
            <a:lvl7pPr marL="1203168" indent="0" algn="ctr">
              <a:buNone/>
              <a:defRPr sz="702"/>
            </a:lvl7pPr>
            <a:lvl8pPr marL="1403695" indent="0" algn="ctr">
              <a:buNone/>
              <a:defRPr sz="702"/>
            </a:lvl8pPr>
            <a:lvl9pPr marL="1604223" indent="0" algn="ctr">
              <a:buNone/>
              <a:defRPr sz="702"/>
            </a:lvl9pPr>
          </a:lstStyle>
          <a:p>
            <a:r>
              <a:rPr lang="nl-NL"/>
              <a:t>Klikken om de ondertitelstijl van het model te bewerken</a:t>
            </a:r>
            <a:endParaRPr lang="nl-BE" dirty="0"/>
          </a:p>
        </p:txBody>
      </p:sp>
      <p:sp>
        <p:nvSpPr>
          <p:cNvPr id="12" name="Rechthoek 3">
            <a:extLst>
              <a:ext uri="{FF2B5EF4-FFF2-40B4-BE49-F238E27FC236}">
                <a16:creationId xmlns:a16="http://schemas.microsoft.com/office/drawing/2014/main" id="{F74D21BF-4880-F84E-B56D-E603B9DB9870}"/>
              </a:ext>
            </a:extLst>
          </p:cNvPr>
          <p:cNvSpPr/>
          <p:nvPr/>
        </p:nvSpPr>
        <p:spPr>
          <a:xfrm>
            <a:off x="0" y="4815528"/>
            <a:ext cx="10701063" cy="3403283"/>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9884"/>
              <a:gd name="connsiteY0" fmla="*/ 0 h 6172200"/>
              <a:gd name="connsiteX1" fmla="*/ 24399884 w 24399884"/>
              <a:gd name="connsiteY1" fmla="*/ 2477186 h 6172200"/>
              <a:gd name="connsiteX2" fmla="*/ 24382412 w 24399884"/>
              <a:gd name="connsiteY2" fmla="*/ 6172200 h 6172200"/>
              <a:gd name="connsiteX3" fmla="*/ 28575 w 24399884"/>
              <a:gd name="connsiteY3" fmla="*/ 6172200 h 6172200"/>
              <a:gd name="connsiteX4" fmla="*/ 0 w 24399884"/>
              <a:gd name="connsiteY4" fmla="*/ 0 h 6172200"/>
              <a:gd name="connsiteX0" fmla="*/ 0 w 24399884"/>
              <a:gd name="connsiteY0" fmla="*/ 0 h 6172200"/>
              <a:gd name="connsiteX1" fmla="*/ 24399884 w 24399884"/>
              <a:gd name="connsiteY1" fmla="*/ 2477186 h 6172200"/>
              <a:gd name="connsiteX2" fmla="*/ 24382412 w 24399884"/>
              <a:gd name="connsiteY2" fmla="*/ 6172200 h 6172200"/>
              <a:gd name="connsiteX3" fmla="*/ 15418 w 24399884"/>
              <a:gd name="connsiteY3" fmla="*/ 6172200 h 6172200"/>
              <a:gd name="connsiteX4" fmla="*/ 0 w 24399884"/>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9884" h="6172200">
                <a:moveTo>
                  <a:pt x="0" y="0"/>
                </a:moveTo>
                <a:lnTo>
                  <a:pt x="24399884" y="2477186"/>
                </a:lnTo>
                <a:lnTo>
                  <a:pt x="24382412" y="6172200"/>
                </a:lnTo>
                <a:lnTo>
                  <a:pt x="15418" y="6172200"/>
                </a:lnTo>
                <a:cubicBezTo>
                  <a:pt x="10279" y="4114800"/>
                  <a:pt x="5139" y="2057400"/>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dirty="0"/>
          </a:p>
        </p:txBody>
      </p:sp>
      <p:pic>
        <p:nvPicPr>
          <p:cNvPr id="13" name="Afbeelding 12">
            <a:extLst>
              <a:ext uri="{FF2B5EF4-FFF2-40B4-BE49-F238E27FC236}">
                <a16:creationId xmlns:a16="http://schemas.microsoft.com/office/drawing/2014/main" id="{CAAEF16C-C7A2-F44D-9DDC-567E3B514EF1}"/>
              </a:ext>
            </a:extLst>
          </p:cNvPr>
          <p:cNvPicPr>
            <a:picLocks noChangeAspect="1"/>
          </p:cNvPicPr>
          <p:nvPr/>
        </p:nvPicPr>
        <p:blipFill>
          <a:blip r:embed="rId2"/>
          <a:stretch>
            <a:fillRect/>
          </a:stretch>
        </p:blipFill>
        <p:spPr>
          <a:xfrm>
            <a:off x="463689" y="6503982"/>
            <a:ext cx="2124877" cy="416937"/>
          </a:xfrm>
          <a:prstGeom prst="rect">
            <a:avLst/>
          </a:prstGeom>
        </p:spPr>
      </p:pic>
      <p:pic>
        <p:nvPicPr>
          <p:cNvPr id="14" name="Afbeelding 13">
            <a:extLst>
              <a:ext uri="{FF2B5EF4-FFF2-40B4-BE49-F238E27FC236}">
                <a16:creationId xmlns:a16="http://schemas.microsoft.com/office/drawing/2014/main" id="{F83D0F0A-632B-744B-BD07-440A27FE8F88}"/>
              </a:ext>
            </a:extLst>
          </p:cNvPr>
          <p:cNvPicPr>
            <a:picLocks noChangeAspect="1"/>
          </p:cNvPicPr>
          <p:nvPr/>
        </p:nvPicPr>
        <p:blipFill>
          <a:blip r:embed="rId3"/>
          <a:stretch>
            <a:fillRect/>
          </a:stretch>
        </p:blipFill>
        <p:spPr>
          <a:xfrm>
            <a:off x="530528" y="608710"/>
            <a:ext cx="742814" cy="726364"/>
          </a:xfrm>
          <a:prstGeom prst="rect">
            <a:avLst/>
          </a:prstGeom>
        </p:spPr>
      </p:pic>
      <p:pic>
        <p:nvPicPr>
          <p:cNvPr id="15" name="Afbeelding 14">
            <a:extLst>
              <a:ext uri="{FF2B5EF4-FFF2-40B4-BE49-F238E27FC236}">
                <a16:creationId xmlns:a16="http://schemas.microsoft.com/office/drawing/2014/main" id="{1AD148B5-21E1-2C44-9B35-7D6AFD8DB111}"/>
              </a:ext>
            </a:extLst>
          </p:cNvPr>
          <p:cNvPicPr>
            <a:picLocks noChangeAspect="1"/>
          </p:cNvPicPr>
          <p:nvPr/>
        </p:nvPicPr>
        <p:blipFill>
          <a:blip r:embed="rId4"/>
          <a:stretch>
            <a:fillRect/>
          </a:stretch>
        </p:blipFill>
        <p:spPr>
          <a:xfrm>
            <a:off x="8392431" y="-4024894"/>
            <a:ext cx="5501016" cy="6916108"/>
          </a:xfrm>
          <a:prstGeom prst="rect">
            <a:avLst/>
          </a:prstGeom>
        </p:spPr>
      </p:pic>
    </p:spTree>
    <p:extLst>
      <p:ext uri="{BB962C8B-B14F-4D97-AF65-F5344CB8AC3E}">
        <p14:creationId xmlns:p14="http://schemas.microsoft.com/office/powerpoint/2010/main" val="1956217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8_Titeldia">
    <p:spTree>
      <p:nvGrpSpPr>
        <p:cNvPr id="1" name=""/>
        <p:cNvGrpSpPr/>
        <p:nvPr/>
      </p:nvGrpSpPr>
      <p:grpSpPr>
        <a:xfrm>
          <a:off x="0" y="0"/>
          <a:ext cx="0" cy="0"/>
          <a:chOff x="0" y="0"/>
          <a:chExt cx="0" cy="0"/>
        </a:xfrm>
      </p:grpSpPr>
      <p:sp>
        <p:nvSpPr>
          <p:cNvPr id="8" name="Rechthoek 3">
            <a:extLst>
              <a:ext uri="{FF2B5EF4-FFF2-40B4-BE49-F238E27FC236}">
                <a16:creationId xmlns:a16="http://schemas.microsoft.com/office/drawing/2014/main" id="{443338E9-CE8C-9646-8817-4CB9E957CFF6}"/>
              </a:ext>
            </a:extLst>
          </p:cNvPr>
          <p:cNvSpPr/>
          <p:nvPr/>
        </p:nvSpPr>
        <p:spPr>
          <a:xfrm>
            <a:off x="1" y="4815528"/>
            <a:ext cx="10698177" cy="3406910"/>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3305"/>
              <a:gd name="connsiteY0" fmla="*/ 0 h 6172200"/>
              <a:gd name="connsiteX1" fmla="*/ 24393305 w 24393305"/>
              <a:gd name="connsiteY1" fmla="*/ 2470607 h 6172200"/>
              <a:gd name="connsiteX2" fmla="*/ 24382412 w 24393305"/>
              <a:gd name="connsiteY2" fmla="*/ 6172200 h 6172200"/>
              <a:gd name="connsiteX3" fmla="*/ 28575 w 24393305"/>
              <a:gd name="connsiteY3" fmla="*/ 6172200 h 6172200"/>
              <a:gd name="connsiteX4" fmla="*/ 0 w 24393305"/>
              <a:gd name="connsiteY4" fmla="*/ 0 h 6172200"/>
              <a:gd name="connsiteX0" fmla="*/ 0 w 24393305"/>
              <a:gd name="connsiteY0" fmla="*/ 0 h 6178778"/>
              <a:gd name="connsiteX1" fmla="*/ 24393305 w 24393305"/>
              <a:gd name="connsiteY1" fmla="*/ 2470607 h 6178778"/>
              <a:gd name="connsiteX2" fmla="*/ 24382412 w 24393305"/>
              <a:gd name="connsiteY2" fmla="*/ 6172200 h 6178778"/>
              <a:gd name="connsiteX3" fmla="*/ 15418 w 24393305"/>
              <a:gd name="connsiteY3" fmla="*/ 6178778 h 6178778"/>
              <a:gd name="connsiteX4" fmla="*/ 0 w 24393305"/>
              <a:gd name="connsiteY4" fmla="*/ 0 h 6178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3305" h="6178778">
                <a:moveTo>
                  <a:pt x="0" y="0"/>
                </a:moveTo>
                <a:lnTo>
                  <a:pt x="24393305" y="2470607"/>
                </a:lnTo>
                <a:lnTo>
                  <a:pt x="24382412" y="6172200"/>
                </a:lnTo>
                <a:lnTo>
                  <a:pt x="15418" y="6178778"/>
                </a:lnTo>
                <a:cubicBezTo>
                  <a:pt x="10279" y="4119185"/>
                  <a:pt x="5139" y="2059593"/>
                  <a:pt x="0" y="0"/>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dirty="0"/>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336762" y="2600029"/>
            <a:ext cx="8019876" cy="1303923"/>
          </a:xfrm>
        </p:spPr>
        <p:txBody>
          <a:bodyPr anchor="b" anchorCtr="0"/>
          <a:lstStyle>
            <a:lvl1pPr algn="ctr">
              <a:defRPr sz="2632"/>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336762" y="4235128"/>
            <a:ext cx="8019876" cy="1825938"/>
          </a:xfrm>
          <a:prstGeom prst="rect">
            <a:avLst/>
          </a:prstGeom>
        </p:spPr>
        <p:txBody>
          <a:bodyPr>
            <a:normAutofit/>
          </a:bodyPr>
          <a:lstStyle>
            <a:lvl1pPr marL="0" indent="0" algn="ctr">
              <a:buNone/>
              <a:defRPr sz="1404">
                <a:solidFill>
                  <a:schemeClr val="accent1"/>
                </a:solidFill>
              </a:defRPr>
            </a:lvl1pPr>
            <a:lvl2pPr marL="200528" indent="0" algn="ctr">
              <a:buNone/>
              <a:defRPr sz="877"/>
            </a:lvl2pPr>
            <a:lvl3pPr marL="401056" indent="0" algn="ctr">
              <a:buNone/>
              <a:defRPr sz="789"/>
            </a:lvl3pPr>
            <a:lvl4pPr marL="601584" indent="0" algn="ctr">
              <a:buNone/>
              <a:defRPr sz="702"/>
            </a:lvl4pPr>
            <a:lvl5pPr marL="802112" indent="0" algn="ctr">
              <a:buNone/>
              <a:defRPr sz="702"/>
            </a:lvl5pPr>
            <a:lvl6pPr marL="1002640" indent="0" algn="ctr">
              <a:buNone/>
              <a:defRPr sz="702"/>
            </a:lvl6pPr>
            <a:lvl7pPr marL="1203168" indent="0" algn="ctr">
              <a:buNone/>
              <a:defRPr sz="702"/>
            </a:lvl7pPr>
            <a:lvl8pPr marL="1403695" indent="0" algn="ctr">
              <a:buNone/>
              <a:defRPr sz="702"/>
            </a:lvl8pPr>
            <a:lvl9pPr marL="1604223" indent="0" algn="ctr">
              <a:buNone/>
              <a:defRPr sz="702"/>
            </a:lvl9pPr>
          </a:lstStyle>
          <a:p>
            <a:r>
              <a:rPr lang="nl-NL"/>
              <a:t>Klikken om de ondertitelstijl van het model te bewerken</a:t>
            </a:r>
            <a:endParaRPr lang="nl-BE" dirty="0"/>
          </a:p>
        </p:txBody>
      </p:sp>
      <p:pic>
        <p:nvPicPr>
          <p:cNvPr id="13" name="Afbeelding 12">
            <a:extLst>
              <a:ext uri="{FF2B5EF4-FFF2-40B4-BE49-F238E27FC236}">
                <a16:creationId xmlns:a16="http://schemas.microsoft.com/office/drawing/2014/main" id="{CAAEF16C-C7A2-F44D-9DDC-567E3B514EF1}"/>
              </a:ext>
            </a:extLst>
          </p:cNvPr>
          <p:cNvPicPr>
            <a:picLocks noChangeAspect="1"/>
          </p:cNvPicPr>
          <p:nvPr/>
        </p:nvPicPr>
        <p:blipFill>
          <a:blip r:embed="rId2"/>
          <a:stretch>
            <a:fillRect/>
          </a:stretch>
        </p:blipFill>
        <p:spPr>
          <a:xfrm>
            <a:off x="463689" y="6503982"/>
            <a:ext cx="2124877" cy="416937"/>
          </a:xfrm>
          <a:prstGeom prst="rect">
            <a:avLst/>
          </a:prstGeom>
        </p:spPr>
      </p:pic>
      <p:pic>
        <p:nvPicPr>
          <p:cNvPr id="14" name="Afbeelding 13">
            <a:extLst>
              <a:ext uri="{FF2B5EF4-FFF2-40B4-BE49-F238E27FC236}">
                <a16:creationId xmlns:a16="http://schemas.microsoft.com/office/drawing/2014/main" id="{F83D0F0A-632B-744B-BD07-440A27FE8F88}"/>
              </a:ext>
            </a:extLst>
          </p:cNvPr>
          <p:cNvPicPr>
            <a:picLocks noChangeAspect="1"/>
          </p:cNvPicPr>
          <p:nvPr/>
        </p:nvPicPr>
        <p:blipFill>
          <a:blip r:embed="rId3"/>
          <a:stretch>
            <a:fillRect/>
          </a:stretch>
        </p:blipFill>
        <p:spPr>
          <a:xfrm>
            <a:off x="530528" y="608710"/>
            <a:ext cx="742814" cy="726364"/>
          </a:xfrm>
          <a:prstGeom prst="rect">
            <a:avLst/>
          </a:prstGeom>
        </p:spPr>
      </p:pic>
      <p:pic>
        <p:nvPicPr>
          <p:cNvPr id="15" name="Afbeelding 14">
            <a:extLst>
              <a:ext uri="{FF2B5EF4-FFF2-40B4-BE49-F238E27FC236}">
                <a16:creationId xmlns:a16="http://schemas.microsoft.com/office/drawing/2014/main" id="{1AD148B5-21E1-2C44-9B35-7D6AFD8DB1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392431" y="-4024894"/>
            <a:ext cx="5501016" cy="6916108"/>
          </a:xfrm>
          <a:prstGeom prst="rect">
            <a:avLst/>
          </a:prstGeom>
        </p:spPr>
      </p:pic>
    </p:spTree>
    <p:extLst>
      <p:ext uri="{BB962C8B-B14F-4D97-AF65-F5344CB8AC3E}">
        <p14:creationId xmlns:p14="http://schemas.microsoft.com/office/powerpoint/2010/main" val="1055157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9_Titeldia">
    <p:spTree>
      <p:nvGrpSpPr>
        <p:cNvPr id="1" name=""/>
        <p:cNvGrpSpPr/>
        <p:nvPr/>
      </p:nvGrpSpPr>
      <p:grpSpPr>
        <a:xfrm>
          <a:off x="0" y="0"/>
          <a:ext cx="0" cy="0"/>
          <a:chOff x="0" y="0"/>
          <a:chExt cx="0" cy="0"/>
        </a:xfrm>
      </p:grpSpPr>
      <p:sp>
        <p:nvSpPr>
          <p:cNvPr id="9" name="Rechthoek 3">
            <a:extLst>
              <a:ext uri="{FF2B5EF4-FFF2-40B4-BE49-F238E27FC236}">
                <a16:creationId xmlns:a16="http://schemas.microsoft.com/office/drawing/2014/main" id="{0B317440-9EB0-5444-B152-E85A90FA0BE1}"/>
              </a:ext>
            </a:extLst>
          </p:cNvPr>
          <p:cNvSpPr/>
          <p:nvPr/>
        </p:nvSpPr>
        <p:spPr>
          <a:xfrm>
            <a:off x="-1893" y="4815528"/>
            <a:ext cx="10697186" cy="3406910"/>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4317 w 24386729"/>
              <a:gd name="connsiteY0" fmla="*/ 0 h 6178778"/>
              <a:gd name="connsiteX1" fmla="*/ 24358154 w 24386729"/>
              <a:gd name="connsiteY1" fmla="*/ 2457450 h 6178778"/>
              <a:gd name="connsiteX2" fmla="*/ 24386729 w 24386729"/>
              <a:gd name="connsiteY2" fmla="*/ 6172200 h 6178778"/>
              <a:gd name="connsiteX3" fmla="*/ 0 w 24386729"/>
              <a:gd name="connsiteY3" fmla="*/ 6178778 h 6178778"/>
              <a:gd name="connsiteX4" fmla="*/ 4317 w 24386729"/>
              <a:gd name="connsiteY4" fmla="*/ 0 h 6178778"/>
              <a:gd name="connsiteX0" fmla="*/ 4317 w 24391045"/>
              <a:gd name="connsiteY0" fmla="*/ 0 h 6178778"/>
              <a:gd name="connsiteX1" fmla="*/ 24391045 w 24391045"/>
              <a:gd name="connsiteY1" fmla="*/ 2464028 h 6178778"/>
              <a:gd name="connsiteX2" fmla="*/ 24386729 w 24391045"/>
              <a:gd name="connsiteY2" fmla="*/ 6172200 h 6178778"/>
              <a:gd name="connsiteX3" fmla="*/ 0 w 24391045"/>
              <a:gd name="connsiteY3" fmla="*/ 6178778 h 6178778"/>
              <a:gd name="connsiteX4" fmla="*/ 4317 w 24391045"/>
              <a:gd name="connsiteY4" fmla="*/ 0 h 6178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1045" h="6178778">
                <a:moveTo>
                  <a:pt x="4317" y="0"/>
                </a:moveTo>
                <a:lnTo>
                  <a:pt x="24391045" y="2464028"/>
                </a:lnTo>
                <a:cubicBezTo>
                  <a:pt x="24389606" y="3700085"/>
                  <a:pt x="24388168" y="4936143"/>
                  <a:pt x="24386729" y="6172200"/>
                </a:cubicBezTo>
                <a:lnTo>
                  <a:pt x="0" y="6178778"/>
                </a:lnTo>
                <a:lnTo>
                  <a:pt x="4317" y="0"/>
                </a:lnTo>
                <a:close/>
              </a:path>
            </a:pathLst>
          </a:cu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dirty="0"/>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336762" y="2600029"/>
            <a:ext cx="8019876" cy="1303923"/>
          </a:xfrm>
        </p:spPr>
        <p:txBody>
          <a:bodyPr anchor="b" anchorCtr="0"/>
          <a:lstStyle>
            <a:lvl1pPr algn="ctr">
              <a:defRPr sz="2632"/>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336762" y="4235128"/>
            <a:ext cx="8019876" cy="1825938"/>
          </a:xfrm>
          <a:prstGeom prst="rect">
            <a:avLst/>
          </a:prstGeom>
        </p:spPr>
        <p:txBody>
          <a:bodyPr>
            <a:normAutofit/>
          </a:bodyPr>
          <a:lstStyle>
            <a:lvl1pPr marL="0" indent="0" algn="ctr">
              <a:buNone/>
              <a:defRPr sz="1404">
                <a:solidFill>
                  <a:schemeClr val="accent1"/>
                </a:solidFill>
              </a:defRPr>
            </a:lvl1pPr>
            <a:lvl2pPr marL="200528" indent="0" algn="ctr">
              <a:buNone/>
              <a:defRPr sz="877"/>
            </a:lvl2pPr>
            <a:lvl3pPr marL="401056" indent="0" algn="ctr">
              <a:buNone/>
              <a:defRPr sz="789"/>
            </a:lvl3pPr>
            <a:lvl4pPr marL="601584" indent="0" algn="ctr">
              <a:buNone/>
              <a:defRPr sz="702"/>
            </a:lvl4pPr>
            <a:lvl5pPr marL="802112" indent="0" algn="ctr">
              <a:buNone/>
              <a:defRPr sz="702"/>
            </a:lvl5pPr>
            <a:lvl6pPr marL="1002640" indent="0" algn="ctr">
              <a:buNone/>
              <a:defRPr sz="702"/>
            </a:lvl6pPr>
            <a:lvl7pPr marL="1203168" indent="0" algn="ctr">
              <a:buNone/>
              <a:defRPr sz="702"/>
            </a:lvl7pPr>
            <a:lvl8pPr marL="1403695" indent="0" algn="ctr">
              <a:buNone/>
              <a:defRPr sz="702"/>
            </a:lvl8pPr>
            <a:lvl9pPr marL="1604223" indent="0" algn="ctr">
              <a:buNone/>
              <a:defRPr sz="702"/>
            </a:lvl9pPr>
          </a:lstStyle>
          <a:p>
            <a:r>
              <a:rPr lang="nl-NL"/>
              <a:t>Klikken om de ondertitelstijl van het model te bewerken</a:t>
            </a:r>
            <a:endParaRPr lang="nl-BE" dirty="0"/>
          </a:p>
        </p:txBody>
      </p:sp>
      <p:pic>
        <p:nvPicPr>
          <p:cNvPr id="13" name="Afbeelding 12">
            <a:extLst>
              <a:ext uri="{FF2B5EF4-FFF2-40B4-BE49-F238E27FC236}">
                <a16:creationId xmlns:a16="http://schemas.microsoft.com/office/drawing/2014/main" id="{CAAEF16C-C7A2-F44D-9DDC-567E3B514EF1}"/>
              </a:ext>
            </a:extLst>
          </p:cNvPr>
          <p:cNvPicPr>
            <a:picLocks noChangeAspect="1"/>
          </p:cNvPicPr>
          <p:nvPr/>
        </p:nvPicPr>
        <p:blipFill>
          <a:blip r:embed="rId2"/>
          <a:stretch>
            <a:fillRect/>
          </a:stretch>
        </p:blipFill>
        <p:spPr>
          <a:xfrm>
            <a:off x="463689" y="6503982"/>
            <a:ext cx="2124877" cy="416937"/>
          </a:xfrm>
          <a:prstGeom prst="rect">
            <a:avLst/>
          </a:prstGeom>
        </p:spPr>
      </p:pic>
      <p:pic>
        <p:nvPicPr>
          <p:cNvPr id="14" name="Afbeelding 13">
            <a:extLst>
              <a:ext uri="{FF2B5EF4-FFF2-40B4-BE49-F238E27FC236}">
                <a16:creationId xmlns:a16="http://schemas.microsoft.com/office/drawing/2014/main" id="{F83D0F0A-632B-744B-BD07-440A27FE8F88}"/>
              </a:ext>
            </a:extLst>
          </p:cNvPr>
          <p:cNvPicPr>
            <a:picLocks noChangeAspect="1"/>
          </p:cNvPicPr>
          <p:nvPr/>
        </p:nvPicPr>
        <p:blipFill>
          <a:blip r:embed="rId3"/>
          <a:stretch>
            <a:fillRect/>
          </a:stretch>
        </p:blipFill>
        <p:spPr>
          <a:xfrm>
            <a:off x="530528" y="608710"/>
            <a:ext cx="742814" cy="726364"/>
          </a:xfrm>
          <a:prstGeom prst="rect">
            <a:avLst/>
          </a:prstGeom>
        </p:spPr>
      </p:pic>
      <p:pic>
        <p:nvPicPr>
          <p:cNvPr id="10" name="Afbeelding 9">
            <a:extLst>
              <a:ext uri="{FF2B5EF4-FFF2-40B4-BE49-F238E27FC236}">
                <a16:creationId xmlns:a16="http://schemas.microsoft.com/office/drawing/2014/main" id="{22B4FBD6-912D-C043-8757-E8595F36FC17}"/>
              </a:ext>
            </a:extLst>
          </p:cNvPr>
          <p:cNvPicPr>
            <a:picLocks noChangeAspect="1"/>
          </p:cNvPicPr>
          <p:nvPr/>
        </p:nvPicPr>
        <p:blipFill>
          <a:blip r:embed="rId4"/>
          <a:stretch>
            <a:fillRect/>
          </a:stretch>
        </p:blipFill>
        <p:spPr>
          <a:xfrm>
            <a:off x="8401210" y="-3989395"/>
            <a:ext cx="5501016" cy="6916108"/>
          </a:xfrm>
          <a:prstGeom prst="rect">
            <a:avLst/>
          </a:prstGeom>
        </p:spPr>
      </p:pic>
    </p:spTree>
    <p:extLst>
      <p:ext uri="{BB962C8B-B14F-4D97-AF65-F5344CB8AC3E}">
        <p14:creationId xmlns:p14="http://schemas.microsoft.com/office/powerpoint/2010/main" val="1738365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0_Titeldia">
    <p:spTree>
      <p:nvGrpSpPr>
        <p:cNvPr id="1" name=""/>
        <p:cNvGrpSpPr/>
        <p:nvPr/>
      </p:nvGrpSpPr>
      <p:grpSpPr>
        <a:xfrm>
          <a:off x="0" y="0"/>
          <a:ext cx="0" cy="0"/>
          <a:chOff x="0" y="0"/>
          <a:chExt cx="0" cy="0"/>
        </a:xfrm>
      </p:grpSpPr>
      <p:sp>
        <p:nvSpPr>
          <p:cNvPr id="8" name="Rechthoek 3">
            <a:extLst>
              <a:ext uri="{FF2B5EF4-FFF2-40B4-BE49-F238E27FC236}">
                <a16:creationId xmlns:a16="http://schemas.microsoft.com/office/drawing/2014/main" id="{F537C95B-8E24-DB41-AF13-6096511415C1}"/>
              </a:ext>
            </a:extLst>
          </p:cNvPr>
          <p:cNvSpPr/>
          <p:nvPr/>
        </p:nvSpPr>
        <p:spPr>
          <a:xfrm>
            <a:off x="1" y="4159567"/>
            <a:ext cx="10695292" cy="3403283"/>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86727"/>
              <a:gd name="connsiteY0" fmla="*/ 0 h 6172200"/>
              <a:gd name="connsiteX1" fmla="*/ 24386727 w 24386727"/>
              <a:gd name="connsiteY1" fmla="*/ 2464029 h 6172200"/>
              <a:gd name="connsiteX2" fmla="*/ 24382412 w 24386727"/>
              <a:gd name="connsiteY2" fmla="*/ 6172200 h 6172200"/>
              <a:gd name="connsiteX3" fmla="*/ 28575 w 24386727"/>
              <a:gd name="connsiteY3" fmla="*/ 6172200 h 6172200"/>
              <a:gd name="connsiteX4" fmla="*/ 0 w 24386727"/>
              <a:gd name="connsiteY4" fmla="*/ 0 h 6172200"/>
              <a:gd name="connsiteX0" fmla="*/ 0 w 24386727"/>
              <a:gd name="connsiteY0" fmla="*/ 0 h 6172200"/>
              <a:gd name="connsiteX1" fmla="*/ 24386727 w 24386727"/>
              <a:gd name="connsiteY1" fmla="*/ 2464029 h 6172200"/>
              <a:gd name="connsiteX2" fmla="*/ 24382412 w 24386727"/>
              <a:gd name="connsiteY2" fmla="*/ 6172200 h 6172200"/>
              <a:gd name="connsiteX3" fmla="*/ 2261 w 24386727"/>
              <a:gd name="connsiteY3" fmla="*/ 6165622 h 6172200"/>
              <a:gd name="connsiteX4" fmla="*/ 0 w 24386727"/>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6727" h="6172200">
                <a:moveTo>
                  <a:pt x="0" y="0"/>
                </a:moveTo>
                <a:lnTo>
                  <a:pt x="24386727" y="2464029"/>
                </a:lnTo>
                <a:cubicBezTo>
                  <a:pt x="24385289" y="3700086"/>
                  <a:pt x="24383850" y="4936143"/>
                  <a:pt x="24382412" y="6172200"/>
                </a:cubicBezTo>
                <a:lnTo>
                  <a:pt x="2261" y="6165622"/>
                </a:lnTo>
                <a:cubicBezTo>
                  <a:pt x="1507" y="4110415"/>
                  <a:pt x="754" y="2055207"/>
                  <a:pt x="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dirty="0"/>
          </a:p>
        </p:txBody>
      </p:sp>
      <p:pic>
        <p:nvPicPr>
          <p:cNvPr id="11" name="Afbeelding 10">
            <a:extLst>
              <a:ext uri="{FF2B5EF4-FFF2-40B4-BE49-F238E27FC236}">
                <a16:creationId xmlns:a16="http://schemas.microsoft.com/office/drawing/2014/main" id="{9C55F98A-DD74-BD45-8559-46CC137BDDD5}"/>
              </a:ext>
            </a:extLst>
          </p:cNvPr>
          <p:cNvPicPr>
            <a:picLocks noChangeAspect="1"/>
          </p:cNvPicPr>
          <p:nvPr/>
        </p:nvPicPr>
        <p:blipFill>
          <a:blip r:embed="rId2"/>
          <a:stretch>
            <a:fillRect/>
          </a:stretch>
        </p:blipFill>
        <p:spPr>
          <a:xfrm>
            <a:off x="-995360" y="4526331"/>
            <a:ext cx="3370313" cy="4237298"/>
          </a:xfrm>
          <a:prstGeom prst="rect">
            <a:avLst/>
          </a:prstGeom>
        </p:spPr>
      </p:pic>
      <p:sp>
        <p:nvSpPr>
          <p:cNvPr id="12" name="Vrije vorm 11">
            <a:extLst>
              <a:ext uri="{FF2B5EF4-FFF2-40B4-BE49-F238E27FC236}">
                <a16:creationId xmlns:a16="http://schemas.microsoft.com/office/drawing/2014/main" id="{2DA9AFC9-1CAA-5449-A40A-237ED83987CF}"/>
              </a:ext>
            </a:extLst>
          </p:cNvPr>
          <p:cNvSpPr/>
          <p:nvPr/>
        </p:nvSpPr>
        <p:spPr>
          <a:xfrm>
            <a:off x="463690" y="3891716"/>
            <a:ext cx="5777318" cy="3029202"/>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789"/>
          </a:p>
        </p:txBody>
      </p:sp>
      <p:pic>
        <p:nvPicPr>
          <p:cNvPr id="15" name="Afbeelding 14">
            <a:extLst>
              <a:ext uri="{FF2B5EF4-FFF2-40B4-BE49-F238E27FC236}">
                <a16:creationId xmlns:a16="http://schemas.microsoft.com/office/drawing/2014/main" id="{C0BFE55F-3CB6-5643-A4D7-980B2F42B255}"/>
              </a:ext>
            </a:extLst>
          </p:cNvPr>
          <p:cNvPicPr>
            <a:picLocks noChangeAspect="1"/>
          </p:cNvPicPr>
          <p:nvPr/>
        </p:nvPicPr>
        <p:blipFill>
          <a:blip r:embed="rId3"/>
          <a:stretch>
            <a:fillRect/>
          </a:stretch>
        </p:blipFill>
        <p:spPr>
          <a:xfrm>
            <a:off x="8104834" y="6503982"/>
            <a:ext cx="2124877" cy="416937"/>
          </a:xfrm>
          <a:prstGeom prst="rect">
            <a:avLst/>
          </a:prstGeom>
        </p:spPr>
      </p:pic>
      <p:sp>
        <p:nvSpPr>
          <p:cNvPr id="16" name="Tijdelijke aanduiding voor afbeelding 10">
            <a:extLst>
              <a:ext uri="{FF2B5EF4-FFF2-40B4-BE49-F238E27FC236}">
                <a16:creationId xmlns:a16="http://schemas.microsoft.com/office/drawing/2014/main" id="{C4A0A173-5283-BD49-B4F3-B5E48BAF37D1}"/>
              </a:ext>
            </a:extLst>
          </p:cNvPr>
          <p:cNvSpPr>
            <a:spLocks noGrp="1"/>
          </p:cNvSpPr>
          <p:nvPr>
            <p:ph type="pic" sz="quarter" idx="10" hasCustomPrompt="1"/>
          </p:nvPr>
        </p:nvSpPr>
        <p:spPr>
          <a:xfrm>
            <a:off x="-2046" y="-10290"/>
            <a:ext cx="10701133" cy="5534308"/>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noFill/>
        </p:spPr>
        <p:txBody>
          <a:bodyPr anchor="ctr"/>
          <a:lstStyle>
            <a:lvl1pPr marL="0" indent="0" algn="ctr">
              <a:buFontTx/>
              <a:buNone/>
              <a:defRPr/>
            </a:lvl1pPr>
          </a:lstStyle>
          <a:p>
            <a:r>
              <a:rPr lang="nl-BE" dirty="0"/>
              <a:t>Afbeelding invoegen</a:t>
            </a:r>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766267" y="4283482"/>
            <a:ext cx="5240978" cy="1303923"/>
          </a:xfrm>
        </p:spPr>
        <p:txBody>
          <a:bodyPr anchor="b" anchorCtr="0"/>
          <a:lstStyle>
            <a:lvl1pPr algn="l">
              <a:defRPr sz="2632"/>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766267" y="5918581"/>
            <a:ext cx="5240978" cy="707917"/>
          </a:xfrm>
          <a:prstGeom prst="rect">
            <a:avLst/>
          </a:prstGeom>
        </p:spPr>
        <p:txBody>
          <a:bodyPr>
            <a:normAutofit/>
          </a:bodyPr>
          <a:lstStyle>
            <a:lvl1pPr marL="0" indent="0" algn="l">
              <a:buNone/>
              <a:defRPr sz="1404">
                <a:solidFill>
                  <a:schemeClr val="accent1"/>
                </a:solidFill>
              </a:defRPr>
            </a:lvl1pPr>
            <a:lvl2pPr marL="200528" indent="0" algn="ctr">
              <a:buNone/>
              <a:defRPr sz="877"/>
            </a:lvl2pPr>
            <a:lvl3pPr marL="401056" indent="0" algn="ctr">
              <a:buNone/>
              <a:defRPr sz="789"/>
            </a:lvl3pPr>
            <a:lvl4pPr marL="601584" indent="0" algn="ctr">
              <a:buNone/>
              <a:defRPr sz="702"/>
            </a:lvl4pPr>
            <a:lvl5pPr marL="802112" indent="0" algn="ctr">
              <a:buNone/>
              <a:defRPr sz="702"/>
            </a:lvl5pPr>
            <a:lvl6pPr marL="1002640" indent="0" algn="ctr">
              <a:buNone/>
              <a:defRPr sz="702"/>
            </a:lvl6pPr>
            <a:lvl7pPr marL="1203168" indent="0" algn="ctr">
              <a:buNone/>
              <a:defRPr sz="702"/>
            </a:lvl7pPr>
            <a:lvl8pPr marL="1403695" indent="0" algn="ctr">
              <a:buNone/>
              <a:defRPr sz="702"/>
            </a:lvl8pPr>
            <a:lvl9pPr marL="1604223" indent="0" algn="ctr">
              <a:buNone/>
              <a:defRPr sz="702"/>
            </a:lvl9pPr>
          </a:lstStyle>
          <a:p>
            <a:r>
              <a:rPr lang="nl-NL"/>
              <a:t>Klikken om de ondertitelstijl van het model te bewerken</a:t>
            </a:r>
            <a:endParaRPr lang="nl-BE" dirty="0"/>
          </a:p>
        </p:txBody>
      </p:sp>
    </p:spTree>
    <p:extLst>
      <p:ext uri="{BB962C8B-B14F-4D97-AF65-F5344CB8AC3E}">
        <p14:creationId xmlns:p14="http://schemas.microsoft.com/office/powerpoint/2010/main" val="1088427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1_Titeldia">
    <p:spTree>
      <p:nvGrpSpPr>
        <p:cNvPr id="1" name=""/>
        <p:cNvGrpSpPr/>
        <p:nvPr/>
      </p:nvGrpSpPr>
      <p:grpSpPr>
        <a:xfrm>
          <a:off x="0" y="0"/>
          <a:ext cx="0" cy="0"/>
          <a:chOff x="0" y="0"/>
          <a:chExt cx="0" cy="0"/>
        </a:xfrm>
      </p:grpSpPr>
      <p:sp>
        <p:nvSpPr>
          <p:cNvPr id="13" name="Rechthoek 3">
            <a:extLst>
              <a:ext uri="{FF2B5EF4-FFF2-40B4-BE49-F238E27FC236}">
                <a16:creationId xmlns:a16="http://schemas.microsoft.com/office/drawing/2014/main" id="{707ED3DF-8EFF-C945-B2FE-9939B30FD7A9}"/>
              </a:ext>
            </a:extLst>
          </p:cNvPr>
          <p:cNvSpPr/>
          <p:nvPr/>
        </p:nvSpPr>
        <p:spPr>
          <a:xfrm>
            <a:off x="0" y="4159567"/>
            <a:ext cx="10698178" cy="3403283"/>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261 w 24382412"/>
              <a:gd name="connsiteY3" fmla="*/ 6172200 h 6172200"/>
              <a:gd name="connsiteX4" fmla="*/ 0 w 24382412"/>
              <a:gd name="connsiteY4" fmla="*/ 0 h 6172200"/>
              <a:gd name="connsiteX0" fmla="*/ 0 w 24393306"/>
              <a:gd name="connsiteY0" fmla="*/ 0 h 6172200"/>
              <a:gd name="connsiteX1" fmla="*/ 24393306 w 24393306"/>
              <a:gd name="connsiteY1" fmla="*/ 2483763 h 6172200"/>
              <a:gd name="connsiteX2" fmla="*/ 24382412 w 24393306"/>
              <a:gd name="connsiteY2" fmla="*/ 6172200 h 6172200"/>
              <a:gd name="connsiteX3" fmla="*/ 2261 w 24393306"/>
              <a:gd name="connsiteY3" fmla="*/ 6172200 h 6172200"/>
              <a:gd name="connsiteX4" fmla="*/ 0 w 24393306"/>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3306" h="6172200">
                <a:moveTo>
                  <a:pt x="0" y="0"/>
                </a:moveTo>
                <a:lnTo>
                  <a:pt x="24393306" y="2483763"/>
                </a:lnTo>
                <a:cubicBezTo>
                  <a:pt x="24389675" y="3713242"/>
                  <a:pt x="24386043" y="4942721"/>
                  <a:pt x="24382412" y="6172200"/>
                </a:cubicBezTo>
                <a:lnTo>
                  <a:pt x="2261" y="6172200"/>
                </a:lnTo>
                <a:cubicBezTo>
                  <a:pt x="1507" y="4114800"/>
                  <a:pt x="754" y="2057400"/>
                  <a:pt x="0" y="0"/>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dirty="0"/>
          </a:p>
        </p:txBody>
      </p:sp>
      <p:pic>
        <p:nvPicPr>
          <p:cNvPr id="14" name="Afbeelding 13">
            <a:extLst>
              <a:ext uri="{FF2B5EF4-FFF2-40B4-BE49-F238E27FC236}">
                <a16:creationId xmlns:a16="http://schemas.microsoft.com/office/drawing/2014/main" id="{6EC3CFAD-55A2-4340-96F1-DC4055C457E6}"/>
              </a:ext>
            </a:extLst>
          </p:cNvPr>
          <p:cNvPicPr>
            <a:picLocks noChangeAspect="1"/>
          </p:cNvPicPr>
          <p:nvPr/>
        </p:nvPicPr>
        <p:blipFill>
          <a:blip r:embed="rId2"/>
          <a:stretch>
            <a:fillRect/>
          </a:stretch>
        </p:blipFill>
        <p:spPr>
          <a:xfrm>
            <a:off x="-995360" y="4526330"/>
            <a:ext cx="3370313" cy="4237298"/>
          </a:xfrm>
          <a:prstGeom prst="rect">
            <a:avLst/>
          </a:prstGeom>
        </p:spPr>
      </p:pic>
      <p:sp>
        <p:nvSpPr>
          <p:cNvPr id="12" name="Vrije vorm 11">
            <a:extLst>
              <a:ext uri="{FF2B5EF4-FFF2-40B4-BE49-F238E27FC236}">
                <a16:creationId xmlns:a16="http://schemas.microsoft.com/office/drawing/2014/main" id="{2DA9AFC9-1CAA-5449-A40A-237ED83987CF}"/>
              </a:ext>
            </a:extLst>
          </p:cNvPr>
          <p:cNvSpPr/>
          <p:nvPr/>
        </p:nvSpPr>
        <p:spPr>
          <a:xfrm>
            <a:off x="463690" y="3891716"/>
            <a:ext cx="5777318" cy="3029202"/>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789"/>
          </a:p>
        </p:txBody>
      </p:sp>
      <p:pic>
        <p:nvPicPr>
          <p:cNvPr id="15" name="Afbeelding 14">
            <a:extLst>
              <a:ext uri="{FF2B5EF4-FFF2-40B4-BE49-F238E27FC236}">
                <a16:creationId xmlns:a16="http://schemas.microsoft.com/office/drawing/2014/main" id="{C0BFE55F-3CB6-5643-A4D7-980B2F42B255}"/>
              </a:ext>
            </a:extLst>
          </p:cNvPr>
          <p:cNvPicPr>
            <a:picLocks noChangeAspect="1"/>
          </p:cNvPicPr>
          <p:nvPr/>
        </p:nvPicPr>
        <p:blipFill>
          <a:blip r:embed="rId3"/>
          <a:stretch>
            <a:fillRect/>
          </a:stretch>
        </p:blipFill>
        <p:spPr>
          <a:xfrm>
            <a:off x="8104834" y="6503982"/>
            <a:ext cx="2124877" cy="416937"/>
          </a:xfrm>
          <a:prstGeom prst="rect">
            <a:avLst/>
          </a:prstGeom>
        </p:spPr>
      </p:pic>
      <p:sp>
        <p:nvSpPr>
          <p:cNvPr id="16" name="Tijdelijke aanduiding voor afbeelding 10">
            <a:extLst>
              <a:ext uri="{FF2B5EF4-FFF2-40B4-BE49-F238E27FC236}">
                <a16:creationId xmlns:a16="http://schemas.microsoft.com/office/drawing/2014/main" id="{C4A0A173-5283-BD49-B4F3-B5E48BAF37D1}"/>
              </a:ext>
            </a:extLst>
          </p:cNvPr>
          <p:cNvSpPr>
            <a:spLocks noGrp="1"/>
          </p:cNvSpPr>
          <p:nvPr>
            <p:ph type="pic" sz="quarter" idx="10" hasCustomPrompt="1"/>
          </p:nvPr>
        </p:nvSpPr>
        <p:spPr>
          <a:xfrm>
            <a:off x="-2046" y="-10290"/>
            <a:ext cx="10701133" cy="5534308"/>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noFill/>
        </p:spPr>
        <p:txBody>
          <a:bodyPr anchor="ctr"/>
          <a:lstStyle>
            <a:lvl1pPr marL="0" indent="0" algn="ctr">
              <a:buFontTx/>
              <a:buNone/>
              <a:defRPr/>
            </a:lvl1pPr>
          </a:lstStyle>
          <a:p>
            <a:r>
              <a:rPr lang="nl-BE" dirty="0"/>
              <a:t>Afbeelding invoegen</a:t>
            </a:r>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766267" y="4283482"/>
            <a:ext cx="5240978" cy="1303923"/>
          </a:xfrm>
        </p:spPr>
        <p:txBody>
          <a:bodyPr anchor="b" anchorCtr="0"/>
          <a:lstStyle>
            <a:lvl1pPr algn="l">
              <a:defRPr sz="2632"/>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766267" y="5918581"/>
            <a:ext cx="5240978" cy="707917"/>
          </a:xfrm>
          <a:prstGeom prst="rect">
            <a:avLst/>
          </a:prstGeom>
        </p:spPr>
        <p:txBody>
          <a:bodyPr>
            <a:normAutofit/>
          </a:bodyPr>
          <a:lstStyle>
            <a:lvl1pPr marL="0" indent="0" algn="l">
              <a:buNone/>
              <a:defRPr sz="1404">
                <a:solidFill>
                  <a:schemeClr val="accent1"/>
                </a:solidFill>
              </a:defRPr>
            </a:lvl1pPr>
            <a:lvl2pPr marL="200528" indent="0" algn="ctr">
              <a:buNone/>
              <a:defRPr sz="877"/>
            </a:lvl2pPr>
            <a:lvl3pPr marL="401056" indent="0" algn="ctr">
              <a:buNone/>
              <a:defRPr sz="789"/>
            </a:lvl3pPr>
            <a:lvl4pPr marL="601584" indent="0" algn="ctr">
              <a:buNone/>
              <a:defRPr sz="702"/>
            </a:lvl4pPr>
            <a:lvl5pPr marL="802112" indent="0" algn="ctr">
              <a:buNone/>
              <a:defRPr sz="702"/>
            </a:lvl5pPr>
            <a:lvl6pPr marL="1002640" indent="0" algn="ctr">
              <a:buNone/>
              <a:defRPr sz="702"/>
            </a:lvl6pPr>
            <a:lvl7pPr marL="1203168" indent="0" algn="ctr">
              <a:buNone/>
              <a:defRPr sz="702"/>
            </a:lvl7pPr>
            <a:lvl8pPr marL="1403695" indent="0" algn="ctr">
              <a:buNone/>
              <a:defRPr sz="702"/>
            </a:lvl8pPr>
            <a:lvl9pPr marL="1604223" indent="0" algn="ctr">
              <a:buNone/>
              <a:defRPr sz="702"/>
            </a:lvl9pPr>
          </a:lstStyle>
          <a:p>
            <a:r>
              <a:rPr lang="nl-NL"/>
              <a:t>Klikken om de ondertitelstijl van het model te bewerken</a:t>
            </a:r>
            <a:endParaRPr lang="nl-BE" dirty="0"/>
          </a:p>
        </p:txBody>
      </p:sp>
    </p:spTree>
    <p:extLst>
      <p:ext uri="{BB962C8B-B14F-4D97-AF65-F5344CB8AC3E}">
        <p14:creationId xmlns:p14="http://schemas.microsoft.com/office/powerpoint/2010/main" val="491807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2_Titeldia">
    <p:spTree>
      <p:nvGrpSpPr>
        <p:cNvPr id="1" name=""/>
        <p:cNvGrpSpPr/>
        <p:nvPr/>
      </p:nvGrpSpPr>
      <p:grpSpPr>
        <a:xfrm>
          <a:off x="0" y="0"/>
          <a:ext cx="0" cy="0"/>
          <a:chOff x="0" y="0"/>
          <a:chExt cx="0" cy="0"/>
        </a:xfrm>
      </p:grpSpPr>
      <p:sp>
        <p:nvSpPr>
          <p:cNvPr id="9" name="Rechthoek 3">
            <a:extLst>
              <a:ext uri="{FF2B5EF4-FFF2-40B4-BE49-F238E27FC236}">
                <a16:creationId xmlns:a16="http://schemas.microsoft.com/office/drawing/2014/main" id="{1ACC7E03-52EB-164C-9CC6-CA8FB444094F}"/>
              </a:ext>
            </a:extLst>
          </p:cNvPr>
          <p:cNvSpPr/>
          <p:nvPr/>
        </p:nvSpPr>
        <p:spPr>
          <a:xfrm>
            <a:off x="-4778" y="4159567"/>
            <a:ext cx="10702956" cy="3403283"/>
          </a:xfrm>
          <a:custGeom>
            <a:avLst/>
            <a:gdLst>
              <a:gd name="connsiteX0" fmla="*/ 0 w 24382413"/>
              <a:gd name="connsiteY0" fmla="*/ 0 h 6858000"/>
              <a:gd name="connsiteX1" fmla="*/ 24382413 w 24382413"/>
              <a:gd name="connsiteY1" fmla="*/ 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725312"/>
              <a:gd name="connsiteY0" fmla="*/ 0 h 6858000"/>
              <a:gd name="connsiteX1" fmla="*/ 24725312 w 24725312"/>
              <a:gd name="connsiteY1" fmla="*/ 3114675 h 6858000"/>
              <a:gd name="connsiteX2" fmla="*/ 24382413 w 24725312"/>
              <a:gd name="connsiteY2" fmla="*/ 6858000 h 6858000"/>
              <a:gd name="connsiteX3" fmla="*/ 0 w 24725312"/>
              <a:gd name="connsiteY3" fmla="*/ 6858000 h 6858000"/>
              <a:gd name="connsiteX4" fmla="*/ 0 w 24725312"/>
              <a:gd name="connsiteY4" fmla="*/ 0 h 6858000"/>
              <a:gd name="connsiteX0" fmla="*/ 0 w 24382413"/>
              <a:gd name="connsiteY0" fmla="*/ 0 h 6858000"/>
              <a:gd name="connsiteX1" fmla="*/ 24353837 w 24382413"/>
              <a:gd name="connsiteY1" fmla="*/ 2457450 h 6858000"/>
              <a:gd name="connsiteX2" fmla="*/ 24382413 w 24382413"/>
              <a:gd name="connsiteY2" fmla="*/ 6858000 h 6858000"/>
              <a:gd name="connsiteX3" fmla="*/ 0 w 24382413"/>
              <a:gd name="connsiteY3" fmla="*/ 6858000 h 6858000"/>
              <a:gd name="connsiteX4" fmla="*/ 0 w 24382413"/>
              <a:gd name="connsiteY4" fmla="*/ 0 h 6858000"/>
              <a:gd name="connsiteX0" fmla="*/ 0 w 24353837"/>
              <a:gd name="connsiteY0" fmla="*/ 0 h 6858000"/>
              <a:gd name="connsiteX1" fmla="*/ 24353837 w 24353837"/>
              <a:gd name="connsiteY1" fmla="*/ 2457450 h 6858000"/>
              <a:gd name="connsiteX2" fmla="*/ 24325262 w 24353837"/>
              <a:gd name="connsiteY2" fmla="*/ 5829300 h 6858000"/>
              <a:gd name="connsiteX3" fmla="*/ 0 w 24353837"/>
              <a:gd name="connsiteY3" fmla="*/ 6858000 h 6858000"/>
              <a:gd name="connsiteX4" fmla="*/ 0 w 24353837"/>
              <a:gd name="connsiteY4" fmla="*/ 0 h 6858000"/>
              <a:gd name="connsiteX0" fmla="*/ 0 w 24382412"/>
              <a:gd name="connsiteY0" fmla="*/ 0 h 6858000"/>
              <a:gd name="connsiteX1" fmla="*/ 24353837 w 24382412"/>
              <a:gd name="connsiteY1" fmla="*/ 2457450 h 6858000"/>
              <a:gd name="connsiteX2" fmla="*/ 24382412 w 24382412"/>
              <a:gd name="connsiteY2" fmla="*/ 6172200 h 6858000"/>
              <a:gd name="connsiteX3" fmla="*/ 0 w 24382412"/>
              <a:gd name="connsiteY3" fmla="*/ 6858000 h 6858000"/>
              <a:gd name="connsiteX4" fmla="*/ 0 w 24382412"/>
              <a:gd name="connsiteY4" fmla="*/ 0 h 6858000"/>
              <a:gd name="connsiteX0" fmla="*/ 0 w 24382412"/>
              <a:gd name="connsiteY0" fmla="*/ 0 h 6172200"/>
              <a:gd name="connsiteX1" fmla="*/ 24353837 w 24382412"/>
              <a:gd name="connsiteY1" fmla="*/ 2457450 h 6172200"/>
              <a:gd name="connsiteX2" fmla="*/ 24382412 w 24382412"/>
              <a:gd name="connsiteY2" fmla="*/ 6172200 h 6172200"/>
              <a:gd name="connsiteX3" fmla="*/ 0 w 24382412"/>
              <a:gd name="connsiteY3" fmla="*/ 5629275 h 6172200"/>
              <a:gd name="connsiteX4" fmla="*/ 0 w 24382412"/>
              <a:gd name="connsiteY4" fmla="*/ 0 h 6172200"/>
              <a:gd name="connsiteX0" fmla="*/ 0 w 24382412"/>
              <a:gd name="connsiteY0" fmla="*/ 0 h 6172200"/>
              <a:gd name="connsiteX1" fmla="*/ 24353837 w 24382412"/>
              <a:gd name="connsiteY1" fmla="*/ 2457450 h 6172200"/>
              <a:gd name="connsiteX2" fmla="*/ 24382412 w 24382412"/>
              <a:gd name="connsiteY2" fmla="*/ 6172200 h 6172200"/>
              <a:gd name="connsiteX3" fmla="*/ 28575 w 24382412"/>
              <a:gd name="connsiteY3" fmla="*/ 6172200 h 6172200"/>
              <a:gd name="connsiteX4" fmla="*/ 0 w 24382412"/>
              <a:gd name="connsiteY4" fmla="*/ 0 h 6172200"/>
              <a:gd name="connsiteX0" fmla="*/ 0 w 24393306"/>
              <a:gd name="connsiteY0" fmla="*/ 0 h 6172200"/>
              <a:gd name="connsiteX1" fmla="*/ 24393306 w 24393306"/>
              <a:gd name="connsiteY1" fmla="*/ 2470607 h 6172200"/>
              <a:gd name="connsiteX2" fmla="*/ 24382412 w 24393306"/>
              <a:gd name="connsiteY2" fmla="*/ 6172200 h 6172200"/>
              <a:gd name="connsiteX3" fmla="*/ 28575 w 24393306"/>
              <a:gd name="connsiteY3" fmla="*/ 6172200 h 6172200"/>
              <a:gd name="connsiteX4" fmla="*/ 0 w 24393306"/>
              <a:gd name="connsiteY4" fmla="*/ 0 h 6172200"/>
              <a:gd name="connsiteX0" fmla="*/ 10896 w 24404202"/>
              <a:gd name="connsiteY0" fmla="*/ 0 h 6172200"/>
              <a:gd name="connsiteX1" fmla="*/ 24404202 w 24404202"/>
              <a:gd name="connsiteY1" fmla="*/ 2470607 h 6172200"/>
              <a:gd name="connsiteX2" fmla="*/ 24393308 w 24404202"/>
              <a:gd name="connsiteY2" fmla="*/ 6172200 h 6172200"/>
              <a:gd name="connsiteX3" fmla="*/ 0 w 24404202"/>
              <a:gd name="connsiteY3" fmla="*/ 6165622 h 6172200"/>
              <a:gd name="connsiteX4" fmla="*/ 10896 w 24404202"/>
              <a:gd name="connsiteY4" fmla="*/ 0 h 6172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04202" h="6172200">
                <a:moveTo>
                  <a:pt x="10896" y="0"/>
                </a:moveTo>
                <a:lnTo>
                  <a:pt x="24404202" y="2470607"/>
                </a:lnTo>
                <a:cubicBezTo>
                  <a:pt x="24400571" y="3704471"/>
                  <a:pt x="24396939" y="4938336"/>
                  <a:pt x="24393308" y="6172200"/>
                </a:cubicBezTo>
                <a:lnTo>
                  <a:pt x="0" y="6165622"/>
                </a:lnTo>
                <a:lnTo>
                  <a:pt x="10896" y="0"/>
                </a:lnTo>
                <a:close/>
              </a:path>
            </a:pathLst>
          </a:custGeom>
          <a:solidFill>
            <a:srgbClr val="158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dirty="0"/>
          </a:p>
        </p:txBody>
      </p:sp>
      <p:pic>
        <p:nvPicPr>
          <p:cNvPr id="10" name="Afbeelding 9">
            <a:extLst>
              <a:ext uri="{FF2B5EF4-FFF2-40B4-BE49-F238E27FC236}">
                <a16:creationId xmlns:a16="http://schemas.microsoft.com/office/drawing/2014/main" id="{37B585A8-ADB4-5144-B532-FD5B52944A58}"/>
              </a:ext>
            </a:extLst>
          </p:cNvPr>
          <p:cNvPicPr>
            <a:picLocks noChangeAspect="1"/>
          </p:cNvPicPr>
          <p:nvPr/>
        </p:nvPicPr>
        <p:blipFill>
          <a:blip r:embed="rId2"/>
          <a:stretch>
            <a:fillRect/>
          </a:stretch>
        </p:blipFill>
        <p:spPr>
          <a:xfrm>
            <a:off x="-995360" y="4526330"/>
            <a:ext cx="3370313" cy="4237299"/>
          </a:xfrm>
          <a:prstGeom prst="rect">
            <a:avLst/>
          </a:prstGeom>
        </p:spPr>
      </p:pic>
      <p:sp>
        <p:nvSpPr>
          <p:cNvPr id="12" name="Vrije vorm 11">
            <a:extLst>
              <a:ext uri="{FF2B5EF4-FFF2-40B4-BE49-F238E27FC236}">
                <a16:creationId xmlns:a16="http://schemas.microsoft.com/office/drawing/2014/main" id="{2DA9AFC9-1CAA-5449-A40A-237ED83987CF}"/>
              </a:ext>
            </a:extLst>
          </p:cNvPr>
          <p:cNvSpPr/>
          <p:nvPr/>
        </p:nvSpPr>
        <p:spPr>
          <a:xfrm>
            <a:off x="463690" y="3891716"/>
            <a:ext cx="5777318" cy="3029202"/>
          </a:xfrm>
          <a:custGeom>
            <a:avLst/>
            <a:gdLst>
              <a:gd name="connsiteX0" fmla="*/ 915646 w 13173075"/>
              <a:gd name="connsiteY0" fmla="*/ 0 h 5493766"/>
              <a:gd name="connsiteX1" fmla="*/ 12257429 w 13173075"/>
              <a:gd name="connsiteY1" fmla="*/ 0 h 5493766"/>
              <a:gd name="connsiteX2" fmla="*/ 13173075 w 13173075"/>
              <a:gd name="connsiteY2" fmla="*/ 915646 h 5493766"/>
              <a:gd name="connsiteX3" fmla="*/ 13173075 w 13173075"/>
              <a:gd name="connsiteY3" fmla="*/ 4578120 h 5493766"/>
              <a:gd name="connsiteX4" fmla="*/ 12257429 w 13173075"/>
              <a:gd name="connsiteY4" fmla="*/ 5493766 h 5493766"/>
              <a:gd name="connsiteX5" fmla="*/ 1228725 w 13173075"/>
              <a:gd name="connsiteY5" fmla="*/ 5493766 h 5493766"/>
              <a:gd name="connsiteX6" fmla="*/ 915646 w 13173075"/>
              <a:gd name="connsiteY6" fmla="*/ 5493766 h 5493766"/>
              <a:gd name="connsiteX7" fmla="*/ 0 w 13173075"/>
              <a:gd name="connsiteY7" fmla="*/ 5493766 h 5493766"/>
              <a:gd name="connsiteX8" fmla="*/ 0 w 13173075"/>
              <a:gd name="connsiteY8" fmla="*/ 4578120 h 5493766"/>
              <a:gd name="connsiteX9" fmla="*/ 0 w 13173075"/>
              <a:gd name="connsiteY9" fmla="*/ 3922141 h 5493766"/>
              <a:gd name="connsiteX10" fmla="*/ 0 w 13173075"/>
              <a:gd name="connsiteY10" fmla="*/ 915646 h 5493766"/>
              <a:gd name="connsiteX11" fmla="*/ 915646 w 13173075"/>
              <a:gd name="connsiteY11" fmla="*/ 0 h 54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73075" h="5493766">
                <a:moveTo>
                  <a:pt x="915646" y="0"/>
                </a:moveTo>
                <a:lnTo>
                  <a:pt x="12257429" y="0"/>
                </a:lnTo>
                <a:cubicBezTo>
                  <a:pt x="12763126" y="0"/>
                  <a:pt x="13173075" y="409949"/>
                  <a:pt x="13173075" y="915646"/>
                </a:cubicBezTo>
                <a:lnTo>
                  <a:pt x="13173075" y="4578120"/>
                </a:lnTo>
                <a:cubicBezTo>
                  <a:pt x="13173075" y="5083817"/>
                  <a:pt x="12763126" y="5493766"/>
                  <a:pt x="12257429" y="5493766"/>
                </a:cubicBezTo>
                <a:lnTo>
                  <a:pt x="1228725" y="5493766"/>
                </a:lnTo>
                <a:lnTo>
                  <a:pt x="915646" y="5493766"/>
                </a:lnTo>
                <a:lnTo>
                  <a:pt x="0" y="5493766"/>
                </a:lnTo>
                <a:lnTo>
                  <a:pt x="0" y="4578120"/>
                </a:lnTo>
                <a:lnTo>
                  <a:pt x="0" y="3922141"/>
                </a:lnTo>
                <a:lnTo>
                  <a:pt x="0" y="915646"/>
                </a:lnTo>
                <a:cubicBezTo>
                  <a:pt x="0" y="409949"/>
                  <a:pt x="409949" y="0"/>
                  <a:pt x="91564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l-BE" sz="789"/>
          </a:p>
        </p:txBody>
      </p:sp>
      <p:pic>
        <p:nvPicPr>
          <p:cNvPr id="15" name="Afbeelding 14">
            <a:extLst>
              <a:ext uri="{FF2B5EF4-FFF2-40B4-BE49-F238E27FC236}">
                <a16:creationId xmlns:a16="http://schemas.microsoft.com/office/drawing/2014/main" id="{C0BFE55F-3CB6-5643-A4D7-980B2F42B255}"/>
              </a:ext>
            </a:extLst>
          </p:cNvPr>
          <p:cNvPicPr>
            <a:picLocks noChangeAspect="1"/>
          </p:cNvPicPr>
          <p:nvPr/>
        </p:nvPicPr>
        <p:blipFill>
          <a:blip r:embed="rId3"/>
          <a:stretch>
            <a:fillRect/>
          </a:stretch>
        </p:blipFill>
        <p:spPr>
          <a:xfrm>
            <a:off x="8104834" y="6503982"/>
            <a:ext cx="2124877" cy="416937"/>
          </a:xfrm>
          <a:prstGeom prst="rect">
            <a:avLst/>
          </a:prstGeom>
        </p:spPr>
      </p:pic>
      <p:sp>
        <p:nvSpPr>
          <p:cNvPr id="16" name="Tijdelijke aanduiding voor afbeelding 10">
            <a:extLst>
              <a:ext uri="{FF2B5EF4-FFF2-40B4-BE49-F238E27FC236}">
                <a16:creationId xmlns:a16="http://schemas.microsoft.com/office/drawing/2014/main" id="{C4A0A173-5283-BD49-B4F3-B5E48BAF37D1}"/>
              </a:ext>
            </a:extLst>
          </p:cNvPr>
          <p:cNvSpPr>
            <a:spLocks noGrp="1"/>
          </p:cNvSpPr>
          <p:nvPr>
            <p:ph type="pic" sz="quarter" idx="10" hasCustomPrompt="1"/>
          </p:nvPr>
        </p:nvSpPr>
        <p:spPr>
          <a:xfrm>
            <a:off x="-2046" y="-10290"/>
            <a:ext cx="10701133" cy="5534308"/>
          </a:xfrm>
          <a:custGeom>
            <a:avLst/>
            <a:gdLst>
              <a:gd name="connsiteX0" fmla="*/ 0 w 24382413"/>
              <a:gd name="connsiteY0" fmla="*/ 0 h 10487025"/>
              <a:gd name="connsiteX1" fmla="*/ 24382413 w 24382413"/>
              <a:gd name="connsiteY1" fmla="*/ 0 h 10487025"/>
              <a:gd name="connsiteX2" fmla="*/ 24382413 w 24382413"/>
              <a:gd name="connsiteY2" fmla="*/ 10487025 h 10487025"/>
              <a:gd name="connsiteX3" fmla="*/ 0 w 24382413"/>
              <a:gd name="connsiteY3" fmla="*/ 10487025 h 10487025"/>
              <a:gd name="connsiteX4" fmla="*/ 0 w 24382413"/>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6133686 h 10487025"/>
              <a:gd name="connsiteX4" fmla="*/ 19879 w 24402292"/>
              <a:gd name="connsiteY4" fmla="*/ 0 h 10487025"/>
              <a:gd name="connsiteX0" fmla="*/ 19879 w 24402292"/>
              <a:gd name="connsiteY0" fmla="*/ 0 h 10487025"/>
              <a:gd name="connsiteX1" fmla="*/ 24402292 w 24402292"/>
              <a:gd name="connsiteY1" fmla="*/ 0 h 10487025"/>
              <a:gd name="connsiteX2" fmla="*/ 24402292 w 24402292"/>
              <a:gd name="connsiteY2" fmla="*/ 10487025 h 10487025"/>
              <a:gd name="connsiteX3" fmla="*/ 0 w 24402292"/>
              <a:gd name="connsiteY3" fmla="*/ 7564920 h 10487025"/>
              <a:gd name="connsiteX4" fmla="*/ 19879 w 24402292"/>
              <a:gd name="connsiteY4" fmla="*/ 0 h 10487025"/>
              <a:gd name="connsiteX0" fmla="*/ 19879 w 24402292"/>
              <a:gd name="connsiteY0" fmla="*/ 0 h 9274452"/>
              <a:gd name="connsiteX1" fmla="*/ 24402292 w 24402292"/>
              <a:gd name="connsiteY1" fmla="*/ 0 h 9274452"/>
              <a:gd name="connsiteX2" fmla="*/ 24223388 w 24402292"/>
              <a:gd name="connsiteY2" fmla="*/ 9274452 h 9274452"/>
              <a:gd name="connsiteX3" fmla="*/ 0 w 24402292"/>
              <a:gd name="connsiteY3" fmla="*/ 7564920 h 9274452"/>
              <a:gd name="connsiteX4" fmla="*/ 19879 w 24402292"/>
              <a:gd name="connsiteY4" fmla="*/ 0 h 9274452"/>
              <a:gd name="connsiteX0" fmla="*/ 19879 w 24402292"/>
              <a:gd name="connsiteY0" fmla="*/ 0 h 10018371"/>
              <a:gd name="connsiteX1" fmla="*/ 24402292 w 24402292"/>
              <a:gd name="connsiteY1" fmla="*/ 0 h 10018371"/>
              <a:gd name="connsiteX2" fmla="*/ 24393870 w 24402292"/>
              <a:gd name="connsiteY2" fmla="*/ 10018371 h 10018371"/>
              <a:gd name="connsiteX3" fmla="*/ 0 w 24402292"/>
              <a:gd name="connsiteY3" fmla="*/ 7564920 h 10018371"/>
              <a:gd name="connsiteX4" fmla="*/ 19879 w 24402292"/>
              <a:gd name="connsiteY4"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0 w 24402292"/>
              <a:gd name="connsiteY4" fmla="*/ 7564920 h 10018371"/>
              <a:gd name="connsiteX5" fmla="*/ 19879 w 24402292"/>
              <a:gd name="connsiteY5"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999350 w 24402292"/>
              <a:gd name="connsiteY4" fmla="*/ 8973520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0 w 24402292"/>
              <a:gd name="connsiteY5" fmla="*/ 7564920 h 10018371"/>
              <a:gd name="connsiteX6" fmla="*/ 19879 w 24402292"/>
              <a:gd name="connsiteY6"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523215 w 24402292"/>
              <a:gd name="connsiteY5" fmla="*/ 7516679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120259 w 24402292"/>
              <a:gd name="connsiteY5" fmla="*/ 7656164 h 10018371"/>
              <a:gd name="connsiteX6" fmla="*/ 0 w 24402292"/>
              <a:gd name="connsiteY6" fmla="*/ 7564920 h 10018371"/>
              <a:gd name="connsiteX7" fmla="*/ 19879 w 24402292"/>
              <a:gd name="connsiteY7"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678198 w 24402292"/>
              <a:gd name="connsiteY5" fmla="*/ 7625167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121473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47323 w 24402292"/>
              <a:gd name="connsiteY4" fmla="*/ 7090477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418164 w 24402292"/>
              <a:gd name="connsiteY4" fmla="*/ 7082728 h 10018371"/>
              <a:gd name="connsiteX5" fmla="*/ 1825432 w 24402292"/>
              <a:gd name="connsiteY5" fmla="*/ 7051730 h 10018371"/>
              <a:gd name="connsiteX6" fmla="*/ 1120259 w 24402292"/>
              <a:gd name="connsiteY6" fmla="*/ 7656164 h 10018371"/>
              <a:gd name="connsiteX7" fmla="*/ 0 w 24402292"/>
              <a:gd name="connsiteY7" fmla="*/ 7564920 h 10018371"/>
              <a:gd name="connsiteX8" fmla="*/ 19879 w 24402292"/>
              <a:gd name="connsiteY8"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3766876 w 24402292"/>
              <a:gd name="connsiteY4" fmla="*/ 7919635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25432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20259 w 24402292"/>
              <a:gd name="connsiteY7" fmla="*/ 7656164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1887426 w 24402292"/>
              <a:gd name="connsiteY6" fmla="*/ 705173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6956840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19879 w 24402292"/>
              <a:gd name="connsiteY0" fmla="*/ 0 h 10018371"/>
              <a:gd name="connsiteX1" fmla="*/ 24402292 w 24402292"/>
              <a:gd name="connsiteY1" fmla="*/ 0 h 10018371"/>
              <a:gd name="connsiteX2" fmla="*/ 24393870 w 24402292"/>
              <a:gd name="connsiteY2" fmla="*/ 10018371 h 10018371"/>
              <a:gd name="connsiteX3" fmla="*/ 14231825 w 24402292"/>
              <a:gd name="connsiteY3" fmla="*/ 8996767 h 10018371"/>
              <a:gd name="connsiteX4" fmla="*/ 14224076 w 24402292"/>
              <a:gd name="connsiteY4" fmla="*/ 7873140 h 10018371"/>
              <a:gd name="connsiteX5" fmla="*/ 13418164 w 24402292"/>
              <a:gd name="connsiteY5" fmla="*/ 7082728 h 10018371"/>
              <a:gd name="connsiteX6" fmla="*/ 2016822 w 24402292"/>
              <a:gd name="connsiteY6" fmla="*/ 7056044 h 10018371"/>
              <a:gd name="connsiteX7" fmla="*/ 1133199 w 24402292"/>
              <a:gd name="connsiteY7" fmla="*/ 7660478 h 10018371"/>
              <a:gd name="connsiteX8" fmla="*/ 0 w 24402292"/>
              <a:gd name="connsiteY8" fmla="*/ 7564920 h 10018371"/>
              <a:gd name="connsiteX9" fmla="*/ 19879 w 2440229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202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999609 w 24389352"/>
              <a:gd name="connsiteY7" fmla="*/ 775890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07559 w 24389352"/>
              <a:gd name="connsiteY7" fmla="*/ 7660478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6939 w 24389352"/>
              <a:gd name="connsiteY0" fmla="*/ 0 h 10018371"/>
              <a:gd name="connsiteX1" fmla="*/ 24389352 w 24389352"/>
              <a:gd name="connsiteY1" fmla="*/ 0 h 10018371"/>
              <a:gd name="connsiteX2" fmla="*/ 24380930 w 24389352"/>
              <a:gd name="connsiteY2" fmla="*/ 10018371 h 10018371"/>
              <a:gd name="connsiteX3" fmla="*/ 14218885 w 24389352"/>
              <a:gd name="connsiteY3" fmla="*/ 8996767 h 10018371"/>
              <a:gd name="connsiteX4" fmla="*/ 14211136 w 24389352"/>
              <a:gd name="connsiteY4" fmla="*/ 7873140 h 10018371"/>
              <a:gd name="connsiteX5" fmla="*/ 13405224 w 24389352"/>
              <a:gd name="connsiteY5" fmla="*/ 7082728 h 10018371"/>
              <a:gd name="connsiteX6" fmla="*/ 2003882 w 24389352"/>
              <a:gd name="connsiteY6" fmla="*/ 7056044 h 10018371"/>
              <a:gd name="connsiteX7" fmla="*/ 1113909 w 24389352"/>
              <a:gd name="connsiteY7" fmla="*/ 7663653 h 10018371"/>
              <a:gd name="connsiteX8" fmla="*/ 0 w 24389352"/>
              <a:gd name="connsiteY8" fmla="*/ 7543354 h 10018371"/>
              <a:gd name="connsiteX9" fmla="*/ 6939 w 24389352"/>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07 w 24382520"/>
              <a:gd name="connsiteY0" fmla="*/ 0 h 10018371"/>
              <a:gd name="connsiteX1" fmla="*/ 24382520 w 24382520"/>
              <a:gd name="connsiteY1" fmla="*/ 0 h 10018371"/>
              <a:gd name="connsiteX2" fmla="*/ 24374098 w 24382520"/>
              <a:gd name="connsiteY2" fmla="*/ 10018371 h 10018371"/>
              <a:gd name="connsiteX3" fmla="*/ 14212053 w 24382520"/>
              <a:gd name="connsiteY3" fmla="*/ 8996767 h 10018371"/>
              <a:gd name="connsiteX4" fmla="*/ 14204304 w 24382520"/>
              <a:gd name="connsiteY4" fmla="*/ 7873140 h 10018371"/>
              <a:gd name="connsiteX5" fmla="*/ 13398392 w 24382520"/>
              <a:gd name="connsiteY5" fmla="*/ 7082728 h 10018371"/>
              <a:gd name="connsiteX6" fmla="*/ 1997050 w 24382520"/>
              <a:gd name="connsiteY6" fmla="*/ 7056044 h 10018371"/>
              <a:gd name="connsiteX7" fmla="*/ 1107077 w 24382520"/>
              <a:gd name="connsiteY7" fmla="*/ 7663653 h 10018371"/>
              <a:gd name="connsiteX8" fmla="*/ 291748 w 24382520"/>
              <a:gd name="connsiteY8" fmla="*/ 7478039 h 10018371"/>
              <a:gd name="connsiteX9" fmla="*/ 107 w 24382520"/>
              <a:gd name="connsiteY9" fmla="*/ 0 h 10018371"/>
              <a:gd name="connsiteX0" fmla="*/ 11604 w 24394017"/>
              <a:gd name="connsiteY0" fmla="*/ 0 h 10018371"/>
              <a:gd name="connsiteX1" fmla="*/ 24394017 w 24394017"/>
              <a:gd name="connsiteY1" fmla="*/ 0 h 10018371"/>
              <a:gd name="connsiteX2" fmla="*/ 24385595 w 24394017"/>
              <a:gd name="connsiteY2" fmla="*/ 10018371 h 10018371"/>
              <a:gd name="connsiteX3" fmla="*/ 14223550 w 24394017"/>
              <a:gd name="connsiteY3" fmla="*/ 8996767 h 10018371"/>
              <a:gd name="connsiteX4" fmla="*/ 14215801 w 24394017"/>
              <a:gd name="connsiteY4" fmla="*/ 7873140 h 10018371"/>
              <a:gd name="connsiteX5" fmla="*/ 13409889 w 24394017"/>
              <a:gd name="connsiteY5" fmla="*/ 7082728 h 10018371"/>
              <a:gd name="connsiteX6" fmla="*/ 2008547 w 24394017"/>
              <a:gd name="connsiteY6" fmla="*/ 7056044 h 10018371"/>
              <a:gd name="connsiteX7" fmla="*/ 1118574 w 24394017"/>
              <a:gd name="connsiteY7" fmla="*/ 7663653 h 10018371"/>
              <a:gd name="connsiteX8" fmla="*/ 0 w 24394017"/>
              <a:gd name="connsiteY8" fmla="*/ 7552684 h 10018371"/>
              <a:gd name="connsiteX9" fmla="*/ 11604 w 24394017"/>
              <a:gd name="connsiteY9" fmla="*/ 0 h 10018371"/>
              <a:gd name="connsiteX0" fmla="*/ 2273 w 24394017"/>
              <a:gd name="connsiteY0" fmla="*/ 0 h 10037033"/>
              <a:gd name="connsiteX1" fmla="*/ 24394017 w 24394017"/>
              <a:gd name="connsiteY1" fmla="*/ 18662 h 10037033"/>
              <a:gd name="connsiteX2" fmla="*/ 24385595 w 24394017"/>
              <a:gd name="connsiteY2" fmla="*/ 10037033 h 10037033"/>
              <a:gd name="connsiteX3" fmla="*/ 14223550 w 24394017"/>
              <a:gd name="connsiteY3" fmla="*/ 901542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349513 w 24394017"/>
              <a:gd name="connsiteY3" fmla="*/ 8945450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4017"/>
              <a:gd name="connsiteY0" fmla="*/ 0 h 10037033"/>
              <a:gd name="connsiteX1" fmla="*/ 24394017 w 24394017"/>
              <a:gd name="connsiteY1" fmla="*/ 18662 h 10037033"/>
              <a:gd name="connsiteX2" fmla="*/ 24385595 w 24394017"/>
              <a:gd name="connsiteY2" fmla="*/ 10037033 h 10037033"/>
              <a:gd name="connsiteX3" fmla="*/ 14232880 w 24394017"/>
              <a:gd name="connsiteY3" fmla="*/ 9006099 h 10037033"/>
              <a:gd name="connsiteX4" fmla="*/ 14215801 w 24394017"/>
              <a:gd name="connsiteY4" fmla="*/ 7891802 h 10037033"/>
              <a:gd name="connsiteX5" fmla="*/ 13409889 w 24394017"/>
              <a:gd name="connsiteY5" fmla="*/ 7101390 h 10037033"/>
              <a:gd name="connsiteX6" fmla="*/ 2008547 w 24394017"/>
              <a:gd name="connsiteY6" fmla="*/ 7074706 h 10037033"/>
              <a:gd name="connsiteX7" fmla="*/ 1118574 w 24394017"/>
              <a:gd name="connsiteY7" fmla="*/ 7682315 h 10037033"/>
              <a:gd name="connsiteX8" fmla="*/ 0 w 24394017"/>
              <a:gd name="connsiteY8" fmla="*/ 7571346 h 10037033"/>
              <a:gd name="connsiteX9" fmla="*/ 2273 w 24394017"/>
              <a:gd name="connsiteY9" fmla="*/ 0 h 10037033"/>
              <a:gd name="connsiteX0" fmla="*/ 2273 w 24395644"/>
              <a:gd name="connsiteY0" fmla="*/ 0 h 10046364"/>
              <a:gd name="connsiteX1" fmla="*/ 24394017 w 24395644"/>
              <a:gd name="connsiteY1" fmla="*/ 18662 h 10046364"/>
              <a:gd name="connsiteX2" fmla="*/ 24394926 w 24395644"/>
              <a:gd name="connsiteY2" fmla="*/ 10046364 h 10046364"/>
              <a:gd name="connsiteX3" fmla="*/ 14232880 w 24395644"/>
              <a:gd name="connsiteY3" fmla="*/ 9006099 h 10046364"/>
              <a:gd name="connsiteX4" fmla="*/ 14215801 w 24395644"/>
              <a:gd name="connsiteY4" fmla="*/ 7891802 h 10046364"/>
              <a:gd name="connsiteX5" fmla="*/ 13409889 w 24395644"/>
              <a:gd name="connsiteY5" fmla="*/ 7101390 h 10046364"/>
              <a:gd name="connsiteX6" fmla="*/ 2008547 w 24395644"/>
              <a:gd name="connsiteY6" fmla="*/ 7074706 h 10046364"/>
              <a:gd name="connsiteX7" fmla="*/ 1118574 w 24395644"/>
              <a:gd name="connsiteY7" fmla="*/ 7682315 h 10046364"/>
              <a:gd name="connsiteX8" fmla="*/ 0 w 24395644"/>
              <a:gd name="connsiteY8" fmla="*/ 7571346 h 10046364"/>
              <a:gd name="connsiteX9" fmla="*/ 2273 w 24395644"/>
              <a:gd name="connsiteY9" fmla="*/ 0 h 10046364"/>
              <a:gd name="connsiteX0" fmla="*/ 2273 w 24400046"/>
              <a:gd name="connsiteY0" fmla="*/ 0 h 10037033"/>
              <a:gd name="connsiteX1" fmla="*/ 24394017 w 24400046"/>
              <a:gd name="connsiteY1" fmla="*/ 18662 h 10037033"/>
              <a:gd name="connsiteX2" fmla="*/ 24399591 w 24400046"/>
              <a:gd name="connsiteY2" fmla="*/ 10037033 h 10037033"/>
              <a:gd name="connsiteX3" fmla="*/ 14232880 w 24400046"/>
              <a:gd name="connsiteY3" fmla="*/ 9006099 h 10037033"/>
              <a:gd name="connsiteX4" fmla="*/ 14215801 w 24400046"/>
              <a:gd name="connsiteY4" fmla="*/ 7891802 h 10037033"/>
              <a:gd name="connsiteX5" fmla="*/ 13409889 w 24400046"/>
              <a:gd name="connsiteY5" fmla="*/ 7101390 h 10037033"/>
              <a:gd name="connsiteX6" fmla="*/ 2008547 w 24400046"/>
              <a:gd name="connsiteY6" fmla="*/ 7074706 h 10037033"/>
              <a:gd name="connsiteX7" fmla="*/ 1118574 w 24400046"/>
              <a:gd name="connsiteY7" fmla="*/ 7682315 h 10037033"/>
              <a:gd name="connsiteX8" fmla="*/ 0 w 24400046"/>
              <a:gd name="connsiteY8" fmla="*/ 7571346 h 10037033"/>
              <a:gd name="connsiteX9" fmla="*/ 2273 w 24400046"/>
              <a:gd name="connsiteY9" fmla="*/ 0 h 1003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00046" h="10037033">
                <a:moveTo>
                  <a:pt x="2273" y="0"/>
                </a:moveTo>
                <a:lnTo>
                  <a:pt x="24394017" y="18662"/>
                </a:lnTo>
                <a:cubicBezTo>
                  <a:pt x="24391210" y="3358119"/>
                  <a:pt x="24402398" y="6697576"/>
                  <a:pt x="24399591" y="10037033"/>
                </a:cubicBezTo>
                <a:lnTo>
                  <a:pt x="14232880" y="9006099"/>
                </a:lnTo>
                <a:lnTo>
                  <a:pt x="14215801" y="7891802"/>
                </a:lnTo>
                <a:cubicBezTo>
                  <a:pt x="14171890" y="7434602"/>
                  <a:pt x="13810262" y="7101390"/>
                  <a:pt x="13409889" y="7101390"/>
                </a:cubicBezTo>
                <a:lnTo>
                  <a:pt x="2008547" y="7074706"/>
                </a:lnTo>
                <a:cubicBezTo>
                  <a:pt x="1566892" y="7071196"/>
                  <a:pt x="1257903" y="7317155"/>
                  <a:pt x="1118574" y="7682315"/>
                </a:cubicBezTo>
                <a:lnTo>
                  <a:pt x="0" y="7571346"/>
                </a:lnTo>
                <a:cubicBezTo>
                  <a:pt x="6626" y="5526784"/>
                  <a:pt x="-4353" y="2044562"/>
                  <a:pt x="2273" y="0"/>
                </a:cubicBezTo>
                <a:close/>
              </a:path>
            </a:pathLst>
          </a:custGeom>
          <a:noFill/>
        </p:spPr>
        <p:txBody>
          <a:bodyPr anchor="ctr"/>
          <a:lstStyle>
            <a:lvl1pPr marL="0" indent="0" algn="ctr">
              <a:buFontTx/>
              <a:buNone/>
              <a:defRPr/>
            </a:lvl1pPr>
          </a:lstStyle>
          <a:p>
            <a:r>
              <a:rPr lang="nl-BE" dirty="0"/>
              <a:t>Afbeelding invoegen</a:t>
            </a:r>
          </a:p>
        </p:txBody>
      </p:sp>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766267" y="4283482"/>
            <a:ext cx="5240978" cy="1303923"/>
          </a:xfrm>
        </p:spPr>
        <p:txBody>
          <a:bodyPr anchor="b" anchorCtr="0"/>
          <a:lstStyle>
            <a:lvl1pPr algn="l">
              <a:defRPr sz="2632"/>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766267" y="5918581"/>
            <a:ext cx="5240978" cy="707917"/>
          </a:xfrm>
          <a:prstGeom prst="rect">
            <a:avLst/>
          </a:prstGeom>
        </p:spPr>
        <p:txBody>
          <a:bodyPr>
            <a:normAutofit/>
          </a:bodyPr>
          <a:lstStyle>
            <a:lvl1pPr marL="0" indent="0" algn="l">
              <a:buNone/>
              <a:defRPr sz="1404">
                <a:solidFill>
                  <a:schemeClr val="accent1"/>
                </a:solidFill>
              </a:defRPr>
            </a:lvl1pPr>
            <a:lvl2pPr marL="200528" indent="0" algn="ctr">
              <a:buNone/>
              <a:defRPr sz="877"/>
            </a:lvl2pPr>
            <a:lvl3pPr marL="401056" indent="0" algn="ctr">
              <a:buNone/>
              <a:defRPr sz="789"/>
            </a:lvl3pPr>
            <a:lvl4pPr marL="601584" indent="0" algn="ctr">
              <a:buNone/>
              <a:defRPr sz="702"/>
            </a:lvl4pPr>
            <a:lvl5pPr marL="802112" indent="0" algn="ctr">
              <a:buNone/>
              <a:defRPr sz="702"/>
            </a:lvl5pPr>
            <a:lvl6pPr marL="1002640" indent="0" algn="ctr">
              <a:buNone/>
              <a:defRPr sz="702"/>
            </a:lvl6pPr>
            <a:lvl7pPr marL="1203168" indent="0" algn="ctr">
              <a:buNone/>
              <a:defRPr sz="702"/>
            </a:lvl7pPr>
            <a:lvl8pPr marL="1403695" indent="0" algn="ctr">
              <a:buNone/>
              <a:defRPr sz="702"/>
            </a:lvl8pPr>
            <a:lvl9pPr marL="1604223" indent="0" algn="ctr">
              <a:buNone/>
              <a:defRPr sz="702"/>
            </a:lvl9pPr>
          </a:lstStyle>
          <a:p>
            <a:r>
              <a:rPr lang="nl-NL"/>
              <a:t>Klikken om de ondertitelstijl van het model te bewerken</a:t>
            </a:r>
            <a:endParaRPr lang="nl-BE" dirty="0"/>
          </a:p>
        </p:txBody>
      </p:sp>
    </p:spTree>
    <p:extLst>
      <p:ext uri="{BB962C8B-B14F-4D97-AF65-F5344CB8AC3E}">
        <p14:creationId xmlns:p14="http://schemas.microsoft.com/office/powerpoint/2010/main" val="4289564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B15D6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Titel en object">
    <p:spTree>
      <p:nvGrpSpPr>
        <p:cNvPr id="1" name=""/>
        <p:cNvGrpSpPr/>
        <p:nvPr/>
      </p:nvGrpSpPr>
      <p:grpSpPr>
        <a:xfrm>
          <a:off x="0" y="0"/>
          <a:ext cx="0" cy="0"/>
          <a:chOff x="0" y="0"/>
          <a:chExt cx="0" cy="0"/>
        </a:xfrm>
      </p:grpSpPr>
      <p:sp>
        <p:nvSpPr>
          <p:cNvPr id="5" name="Tijdelijke aanduiding voor afbeelding 10">
            <a:extLst>
              <a:ext uri="{FF2B5EF4-FFF2-40B4-BE49-F238E27FC236}">
                <a16:creationId xmlns:a16="http://schemas.microsoft.com/office/drawing/2014/main" id="{59AF52FF-3F76-574A-B8BC-709BFEBCB638}"/>
              </a:ext>
            </a:extLst>
          </p:cNvPr>
          <p:cNvSpPr>
            <a:spLocks noGrp="1"/>
          </p:cNvSpPr>
          <p:nvPr>
            <p:ph type="pic" sz="quarter" idx="10" hasCustomPrompt="1"/>
          </p:nvPr>
        </p:nvSpPr>
        <p:spPr>
          <a:xfrm>
            <a:off x="2651954" y="-26"/>
            <a:ext cx="8143095" cy="7562876"/>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67370" h="13716048">
                <a:moveTo>
                  <a:pt x="0" y="47"/>
                </a:moveTo>
                <a:lnTo>
                  <a:pt x="18567370" y="47"/>
                </a:lnTo>
                <a:lnTo>
                  <a:pt x="18567370" y="13716047"/>
                </a:lnTo>
                <a:lnTo>
                  <a:pt x="2845942" y="13716048"/>
                </a:lnTo>
                <a:lnTo>
                  <a:pt x="2139712" y="10307340"/>
                </a:lnTo>
                <a:cubicBezTo>
                  <a:pt x="2259839" y="10230726"/>
                  <a:pt x="2609336" y="10039399"/>
                  <a:pt x="2613063" y="9506689"/>
                </a:cubicBezTo>
                <a:cubicBezTo>
                  <a:pt x="2616791" y="9513729"/>
                  <a:pt x="2619369" y="4746787"/>
                  <a:pt x="2613341" y="4744325"/>
                </a:cubicBezTo>
                <a:cubicBezTo>
                  <a:pt x="2610488" y="4052888"/>
                  <a:pt x="2105341" y="3793482"/>
                  <a:pt x="1738697" y="3776916"/>
                </a:cubicBezTo>
                <a:cubicBezTo>
                  <a:pt x="1743114" y="3773603"/>
                  <a:pt x="934346" y="3775260"/>
                  <a:pt x="787162" y="3774018"/>
                </a:cubicBezTo>
                <a:cubicBezTo>
                  <a:pt x="781858" y="3756348"/>
                  <a:pt x="11930" y="-15414"/>
                  <a:pt x="0" y="47"/>
                </a:cubicBezTo>
                <a:close/>
              </a:path>
            </a:pathLst>
          </a:custGeom>
          <a:noFill/>
        </p:spPr>
        <p:txBody>
          <a:bodyPr anchor="ctr"/>
          <a:lstStyle>
            <a:lvl1pPr marL="0" indent="0" algn="ctr">
              <a:buFontTx/>
              <a:buNone/>
              <a:defRPr/>
            </a:lvl1pPr>
          </a:lstStyle>
          <a:p>
            <a:r>
              <a:rPr lang="nl-BE" dirty="0"/>
              <a:t>Afbeelding invoegen</a:t>
            </a:r>
          </a:p>
        </p:txBody>
      </p:sp>
      <p:pic>
        <p:nvPicPr>
          <p:cNvPr id="6" name="Afbeelding 5">
            <a:extLst>
              <a:ext uri="{FF2B5EF4-FFF2-40B4-BE49-F238E27FC236}">
                <a16:creationId xmlns:a16="http://schemas.microsoft.com/office/drawing/2014/main" id="{CB4790B0-BFD8-234A-B10E-A250738B1B34}"/>
              </a:ext>
            </a:extLst>
          </p:cNvPr>
          <p:cNvPicPr>
            <a:picLocks noChangeAspect="1"/>
          </p:cNvPicPr>
          <p:nvPr/>
        </p:nvPicPr>
        <p:blipFill>
          <a:blip r:embed="rId2"/>
          <a:stretch>
            <a:fillRect/>
          </a:stretch>
        </p:blipFill>
        <p:spPr>
          <a:xfrm>
            <a:off x="0" y="0"/>
            <a:ext cx="3910029" cy="7562850"/>
          </a:xfrm>
          <a:prstGeom prst="rect">
            <a:avLst/>
          </a:prstGeom>
        </p:spPr>
      </p:pic>
      <p:sp>
        <p:nvSpPr>
          <p:cNvPr id="4" name="Rechthoek 3">
            <a:extLst>
              <a:ext uri="{FF2B5EF4-FFF2-40B4-BE49-F238E27FC236}">
                <a16:creationId xmlns:a16="http://schemas.microsoft.com/office/drawing/2014/main" id="{5409BF05-C853-D74E-B10C-1589EFD3F2EB}"/>
              </a:ext>
            </a:extLst>
          </p:cNvPr>
          <p:cNvSpPr/>
          <p:nvPr/>
        </p:nvSpPr>
        <p:spPr>
          <a:xfrm>
            <a:off x="564714" y="2284290"/>
            <a:ext cx="671109" cy="67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89" dirty="0"/>
              <a:t>v</a:t>
            </a:r>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661561" y="2414554"/>
            <a:ext cx="2841301" cy="297719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7557098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Titel en objec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888F6AD-B5A3-C84F-ACC9-509660312B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3910028" cy="7586190"/>
          </a:xfrm>
          <a:prstGeom prst="rect">
            <a:avLst/>
          </a:prstGeom>
        </p:spPr>
      </p:pic>
      <p:sp>
        <p:nvSpPr>
          <p:cNvPr id="5" name="Tijdelijke aanduiding voor afbeelding 10">
            <a:extLst>
              <a:ext uri="{FF2B5EF4-FFF2-40B4-BE49-F238E27FC236}">
                <a16:creationId xmlns:a16="http://schemas.microsoft.com/office/drawing/2014/main" id="{59AF52FF-3F76-574A-B8BC-709BFEBCB638}"/>
              </a:ext>
            </a:extLst>
          </p:cNvPr>
          <p:cNvSpPr>
            <a:spLocks noGrp="1"/>
          </p:cNvSpPr>
          <p:nvPr>
            <p:ph type="pic" sz="quarter" idx="10" hasCustomPrompt="1"/>
          </p:nvPr>
        </p:nvSpPr>
        <p:spPr>
          <a:xfrm>
            <a:off x="2651954" y="-26"/>
            <a:ext cx="8143095" cy="7562876"/>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67370" h="13716048">
                <a:moveTo>
                  <a:pt x="0" y="47"/>
                </a:moveTo>
                <a:lnTo>
                  <a:pt x="18567370" y="47"/>
                </a:lnTo>
                <a:lnTo>
                  <a:pt x="18567370" y="13716047"/>
                </a:lnTo>
                <a:lnTo>
                  <a:pt x="2845942" y="13716048"/>
                </a:lnTo>
                <a:lnTo>
                  <a:pt x="2139712" y="10307340"/>
                </a:lnTo>
                <a:cubicBezTo>
                  <a:pt x="2259839" y="10230726"/>
                  <a:pt x="2609336" y="10039399"/>
                  <a:pt x="2613063" y="9506689"/>
                </a:cubicBezTo>
                <a:cubicBezTo>
                  <a:pt x="2616791" y="9513729"/>
                  <a:pt x="2619369" y="4746787"/>
                  <a:pt x="2613341" y="4744325"/>
                </a:cubicBezTo>
                <a:cubicBezTo>
                  <a:pt x="2610488" y="4052888"/>
                  <a:pt x="2105341" y="3793482"/>
                  <a:pt x="1738697" y="3776916"/>
                </a:cubicBezTo>
                <a:cubicBezTo>
                  <a:pt x="1743114" y="3773603"/>
                  <a:pt x="934346" y="3775260"/>
                  <a:pt x="787162" y="3774018"/>
                </a:cubicBezTo>
                <a:cubicBezTo>
                  <a:pt x="781858" y="3756348"/>
                  <a:pt x="11930" y="-15414"/>
                  <a:pt x="0" y="47"/>
                </a:cubicBezTo>
                <a:close/>
              </a:path>
            </a:pathLst>
          </a:custGeom>
          <a:noFill/>
        </p:spPr>
        <p:txBody>
          <a:bodyPr anchor="ctr"/>
          <a:lstStyle>
            <a:lvl1pPr marL="0" indent="0" algn="ctr">
              <a:buFontTx/>
              <a:buNone/>
              <a:defRPr/>
            </a:lvl1pPr>
          </a:lstStyle>
          <a:p>
            <a:r>
              <a:rPr lang="nl-BE" dirty="0"/>
              <a:t>Afbeelding invoegen</a:t>
            </a:r>
          </a:p>
        </p:txBody>
      </p:sp>
      <p:sp>
        <p:nvSpPr>
          <p:cNvPr id="4" name="Rechthoek 3">
            <a:extLst>
              <a:ext uri="{FF2B5EF4-FFF2-40B4-BE49-F238E27FC236}">
                <a16:creationId xmlns:a16="http://schemas.microsoft.com/office/drawing/2014/main" id="{5409BF05-C853-D74E-B10C-1589EFD3F2EB}"/>
              </a:ext>
            </a:extLst>
          </p:cNvPr>
          <p:cNvSpPr/>
          <p:nvPr/>
        </p:nvSpPr>
        <p:spPr>
          <a:xfrm>
            <a:off x="564714" y="2284290"/>
            <a:ext cx="671109" cy="67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89" dirty="0"/>
              <a:t>v</a:t>
            </a:r>
          </a:p>
        </p:txBody>
      </p:sp>
      <p:pic>
        <p:nvPicPr>
          <p:cNvPr id="8" name="Afbeelding 7">
            <a:extLst>
              <a:ext uri="{FF2B5EF4-FFF2-40B4-BE49-F238E27FC236}">
                <a16:creationId xmlns:a16="http://schemas.microsoft.com/office/drawing/2014/main" id="{25D274AE-3DAD-234E-9B0D-7C177201849E}"/>
              </a:ext>
            </a:extLst>
          </p:cNvPr>
          <p:cNvPicPr>
            <a:picLocks noChangeAspect="1"/>
          </p:cNvPicPr>
          <p:nvPr userDrawn="1"/>
        </p:nvPicPr>
        <p:blipFill>
          <a:blip r:embed="rId4"/>
          <a:stretch>
            <a:fillRect/>
          </a:stretch>
        </p:blipFill>
        <p:spPr>
          <a:xfrm>
            <a:off x="455406" y="2064692"/>
            <a:ext cx="3337537" cy="3627638"/>
          </a:xfrm>
          <a:prstGeom prst="rect">
            <a:avLst/>
          </a:prstGeom>
          <a:noFill/>
        </p:spPr>
      </p:pic>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661561" y="2414554"/>
            <a:ext cx="2841301" cy="297719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10" name="Graphic 9">
            <a:extLst>
              <a:ext uri="{FF2B5EF4-FFF2-40B4-BE49-F238E27FC236}">
                <a16:creationId xmlns:a16="http://schemas.microsoft.com/office/drawing/2014/main" id="{E9FFE6F6-3917-484D-A06E-10B17C930C08}"/>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5405" y="655035"/>
            <a:ext cx="774479" cy="754623"/>
          </a:xfrm>
          <a:prstGeom prst="rect">
            <a:avLst/>
          </a:prstGeom>
        </p:spPr>
      </p:pic>
      <p:pic>
        <p:nvPicPr>
          <p:cNvPr id="12" name="Graphic 11">
            <a:extLst>
              <a:ext uri="{FF2B5EF4-FFF2-40B4-BE49-F238E27FC236}">
                <a16:creationId xmlns:a16="http://schemas.microsoft.com/office/drawing/2014/main" id="{9DF9E6CC-CEC9-6D4D-85E2-28A5368AA513}"/>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5405" y="6524739"/>
            <a:ext cx="2052915" cy="388646"/>
          </a:xfrm>
          <a:prstGeom prst="rect">
            <a:avLst/>
          </a:prstGeom>
        </p:spPr>
      </p:pic>
    </p:spTree>
    <p:extLst>
      <p:ext uri="{BB962C8B-B14F-4D97-AF65-F5344CB8AC3E}">
        <p14:creationId xmlns:p14="http://schemas.microsoft.com/office/powerpoint/2010/main" val="3796442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Titel en object">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3E12A47A-8D8F-E346-A131-4B1E71FAEA65}"/>
              </a:ext>
            </a:extLst>
          </p:cNvPr>
          <p:cNvPicPr>
            <a:picLocks noChangeAspect="1"/>
          </p:cNvPicPr>
          <p:nvPr/>
        </p:nvPicPr>
        <p:blipFill>
          <a:blip r:embed="rId2"/>
          <a:stretch>
            <a:fillRect/>
          </a:stretch>
        </p:blipFill>
        <p:spPr>
          <a:xfrm>
            <a:off x="0" y="2"/>
            <a:ext cx="3910028" cy="7562848"/>
          </a:xfrm>
          <a:prstGeom prst="rect">
            <a:avLst/>
          </a:prstGeom>
        </p:spPr>
      </p:pic>
      <p:sp>
        <p:nvSpPr>
          <p:cNvPr id="5" name="Tijdelijke aanduiding voor afbeelding 10">
            <a:extLst>
              <a:ext uri="{FF2B5EF4-FFF2-40B4-BE49-F238E27FC236}">
                <a16:creationId xmlns:a16="http://schemas.microsoft.com/office/drawing/2014/main" id="{59AF52FF-3F76-574A-B8BC-709BFEBCB638}"/>
              </a:ext>
            </a:extLst>
          </p:cNvPr>
          <p:cNvSpPr>
            <a:spLocks noGrp="1"/>
          </p:cNvSpPr>
          <p:nvPr>
            <p:ph type="pic" sz="quarter" idx="10" hasCustomPrompt="1"/>
          </p:nvPr>
        </p:nvSpPr>
        <p:spPr>
          <a:xfrm>
            <a:off x="2651954" y="-26"/>
            <a:ext cx="8143095" cy="7562876"/>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67370" h="13716048">
                <a:moveTo>
                  <a:pt x="0" y="47"/>
                </a:moveTo>
                <a:lnTo>
                  <a:pt x="18567370" y="47"/>
                </a:lnTo>
                <a:lnTo>
                  <a:pt x="18567370" y="13716047"/>
                </a:lnTo>
                <a:lnTo>
                  <a:pt x="2845942" y="13716048"/>
                </a:lnTo>
                <a:lnTo>
                  <a:pt x="2139712" y="10307340"/>
                </a:lnTo>
                <a:cubicBezTo>
                  <a:pt x="2259839" y="10230726"/>
                  <a:pt x="2609336" y="10039399"/>
                  <a:pt x="2613063" y="9506689"/>
                </a:cubicBezTo>
                <a:cubicBezTo>
                  <a:pt x="2616791" y="9513729"/>
                  <a:pt x="2619369" y="4746787"/>
                  <a:pt x="2613341" y="4744325"/>
                </a:cubicBezTo>
                <a:cubicBezTo>
                  <a:pt x="2610488" y="4052888"/>
                  <a:pt x="2105341" y="3793482"/>
                  <a:pt x="1738697" y="3776916"/>
                </a:cubicBezTo>
                <a:cubicBezTo>
                  <a:pt x="1743114" y="3773603"/>
                  <a:pt x="934346" y="3775260"/>
                  <a:pt x="787162" y="3774018"/>
                </a:cubicBezTo>
                <a:cubicBezTo>
                  <a:pt x="781858" y="3756348"/>
                  <a:pt x="11930" y="-15414"/>
                  <a:pt x="0" y="47"/>
                </a:cubicBezTo>
                <a:close/>
              </a:path>
            </a:pathLst>
          </a:custGeom>
          <a:noFill/>
        </p:spPr>
        <p:txBody>
          <a:bodyPr anchor="ctr"/>
          <a:lstStyle>
            <a:lvl1pPr marL="0" indent="0" algn="ctr">
              <a:buFontTx/>
              <a:buNone/>
              <a:defRPr/>
            </a:lvl1pPr>
          </a:lstStyle>
          <a:p>
            <a:r>
              <a:rPr lang="nl-BE" dirty="0"/>
              <a:t>Afbeelding invoegen</a:t>
            </a:r>
          </a:p>
        </p:txBody>
      </p:sp>
      <p:sp>
        <p:nvSpPr>
          <p:cNvPr id="4" name="Rechthoek 3">
            <a:extLst>
              <a:ext uri="{FF2B5EF4-FFF2-40B4-BE49-F238E27FC236}">
                <a16:creationId xmlns:a16="http://schemas.microsoft.com/office/drawing/2014/main" id="{5409BF05-C853-D74E-B10C-1589EFD3F2EB}"/>
              </a:ext>
            </a:extLst>
          </p:cNvPr>
          <p:cNvSpPr/>
          <p:nvPr/>
        </p:nvSpPr>
        <p:spPr>
          <a:xfrm>
            <a:off x="564714" y="2284290"/>
            <a:ext cx="671109" cy="6791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661561" y="2414554"/>
            <a:ext cx="2841301" cy="297719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410197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5_Titel en object">
    <p:spTree>
      <p:nvGrpSpPr>
        <p:cNvPr id="1" name=""/>
        <p:cNvGrpSpPr/>
        <p:nvPr/>
      </p:nvGrpSpPr>
      <p:grpSpPr>
        <a:xfrm>
          <a:off x="0" y="0"/>
          <a:ext cx="0" cy="0"/>
          <a:chOff x="0" y="0"/>
          <a:chExt cx="0" cy="0"/>
        </a:xfrm>
      </p:grpSpPr>
      <p:sp>
        <p:nvSpPr>
          <p:cNvPr id="7" name="Rechthoek 4">
            <a:extLst>
              <a:ext uri="{FF2B5EF4-FFF2-40B4-BE49-F238E27FC236}">
                <a16:creationId xmlns:a16="http://schemas.microsoft.com/office/drawing/2014/main" id="{00E38A07-0EC5-5048-B942-579B2D2F2239}"/>
              </a:ext>
            </a:extLst>
          </p:cNvPr>
          <p:cNvSpPr/>
          <p:nvPr/>
        </p:nvSpPr>
        <p:spPr>
          <a:xfrm>
            <a:off x="-17403" y="-6634"/>
            <a:ext cx="3927431" cy="7616659"/>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 name="connsiteX0" fmla="*/ 9 w 14245397"/>
              <a:gd name="connsiteY0" fmla="*/ 0 h 13788348"/>
              <a:gd name="connsiteX1" fmla="*/ 11357818 w 14245397"/>
              <a:gd name="connsiteY1" fmla="*/ 48126 h 13788348"/>
              <a:gd name="connsiteX2" fmla="*/ 14245397 w 14245397"/>
              <a:gd name="connsiteY2" fmla="*/ 13788189 h 13788348"/>
              <a:gd name="connsiteX3" fmla="*/ 5462344 w 14245397"/>
              <a:gd name="connsiteY3" fmla="*/ 12617115 h 13788348"/>
              <a:gd name="connsiteX4" fmla="*/ 9 w 14245397"/>
              <a:gd name="connsiteY4" fmla="*/ 0 h 13788348"/>
              <a:gd name="connsiteX0" fmla="*/ 9 w 14245397"/>
              <a:gd name="connsiteY0" fmla="*/ 0 h 13836315"/>
              <a:gd name="connsiteX1" fmla="*/ 11357818 w 14245397"/>
              <a:gd name="connsiteY1" fmla="*/ 48126 h 13836315"/>
              <a:gd name="connsiteX2" fmla="*/ 14245397 w 14245397"/>
              <a:gd name="connsiteY2" fmla="*/ 13788189 h 13836315"/>
              <a:gd name="connsiteX3" fmla="*/ 5379217 w 14245397"/>
              <a:gd name="connsiteY3" fmla="*/ 13836315 h 13836315"/>
              <a:gd name="connsiteX4" fmla="*/ 9 w 14245397"/>
              <a:gd name="connsiteY4" fmla="*/ 0 h 13836315"/>
              <a:gd name="connsiteX0" fmla="*/ 17 w 14245405"/>
              <a:gd name="connsiteY0" fmla="*/ 0 h 13836315"/>
              <a:gd name="connsiteX1" fmla="*/ 11357826 w 14245405"/>
              <a:gd name="connsiteY1" fmla="*/ 48126 h 13836315"/>
              <a:gd name="connsiteX2" fmla="*/ 14245405 w 14245405"/>
              <a:gd name="connsiteY2" fmla="*/ 13788189 h 13836315"/>
              <a:gd name="connsiteX3" fmla="*/ 5379225 w 14245405"/>
              <a:gd name="connsiteY3" fmla="*/ 13836315 h 13836315"/>
              <a:gd name="connsiteX4" fmla="*/ 17 w 14245405"/>
              <a:gd name="connsiteY4" fmla="*/ 0 h 13836315"/>
              <a:gd name="connsiteX0" fmla="*/ 1277116 w 10036104"/>
              <a:gd name="connsiteY0" fmla="*/ 2030056 h 13788189"/>
              <a:gd name="connsiteX1" fmla="*/ 7148525 w 10036104"/>
              <a:gd name="connsiteY1" fmla="*/ 0 h 13788189"/>
              <a:gd name="connsiteX2" fmla="*/ 10036104 w 10036104"/>
              <a:gd name="connsiteY2" fmla="*/ 13740063 h 13788189"/>
              <a:gd name="connsiteX3" fmla="*/ 1169924 w 10036104"/>
              <a:gd name="connsiteY3" fmla="*/ 13788189 h 13788189"/>
              <a:gd name="connsiteX4" fmla="*/ 1277116 w 10036104"/>
              <a:gd name="connsiteY4" fmla="*/ 2030056 h 13788189"/>
              <a:gd name="connsiteX0" fmla="*/ 1133369 w 10086321"/>
              <a:gd name="connsiteY0" fmla="*/ 7292 h 13788189"/>
              <a:gd name="connsiteX1" fmla="*/ 7198742 w 10086321"/>
              <a:gd name="connsiteY1" fmla="*/ 0 h 13788189"/>
              <a:gd name="connsiteX2" fmla="*/ 10086321 w 10086321"/>
              <a:gd name="connsiteY2" fmla="*/ 13740063 h 13788189"/>
              <a:gd name="connsiteX3" fmla="*/ 1220141 w 10086321"/>
              <a:gd name="connsiteY3" fmla="*/ 13788189 h 13788189"/>
              <a:gd name="connsiteX4" fmla="*/ 1133369 w 10086321"/>
              <a:gd name="connsiteY4" fmla="*/ 7292 h 13788189"/>
              <a:gd name="connsiteX0" fmla="*/ 1487252 w 10440204"/>
              <a:gd name="connsiteY0" fmla="*/ 7292 h 13788189"/>
              <a:gd name="connsiteX1" fmla="*/ 7552625 w 10440204"/>
              <a:gd name="connsiteY1" fmla="*/ 0 h 13788189"/>
              <a:gd name="connsiteX2" fmla="*/ 10440204 w 10440204"/>
              <a:gd name="connsiteY2" fmla="*/ 13740063 h 13788189"/>
              <a:gd name="connsiteX3" fmla="*/ 1574024 w 10440204"/>
              <a:gd name="connsiteY3" fmla="*/ 13788189 h 13788189"/>
              <a:gd name="connsiteX4" fmla="*/ 1487252 w 10440204"/>
              <a:gd name="connsiteY4" fmla="*/ 7292 h 13788189"/>
              <a:gd name="connsiteX0" fmla="*/ 589566 w 9542518"/>
              <a:gd name="connsiteY0" fmla="*/ 7292 h 13788189"/>
              <a:gd name="connsiteX1" fmla="*/ 6654939 w 9542518"/>
              <a:gd name="connsiteY1" fmla="*/ 0 h 13788189"/>
              <a:gd name="connsiteX2" fmla="*/ 9542518 w 9542518"/>
              <a:gd name="connsiteY2" fmla="*/ 13740063 h 13788189"/>
              <a:gd name="connsiteX3" fmla="*/ 676338 w 9542518"/>
              <a:gd name="connsiteY3" fmla="*/ 13788189 h 13788189"/>
              <a:gd name="connsiteX4" fmla="*/ 589566 w 9542518"/>
              <a:gd name="connsiteY4" fmla="*/ 7292 h 13788189"/>
              <a:gd name="connsiteX0" fmla="*/ 0 w 8952952"/>
              <a:gd name="connsiteY0" fmla="*/ 7292 h 13788189"/>
              <a:gd name="connsiteX1" fmla="*/ 6065373 w 8952952"/>
              <a:gd name="connsiteY1" fmla="*/ 0 h 13788189"/>
              <a:gd name="connsiteX2" fmla="*/ 8952952 w 8952952"/>
              <a:gd name="connsiteY2" fmla="*/ 13740063 h 13788189"/>
              <a:gd name="connsiteX3" fmla="*/ 86772 w 8952952"/>
              <a:gd name="connsiteY3" fmla="*/ 13788189 h 13788189"/>
              <a:gd name="connsiteX4" fmla="*/ 0 w 8952952"/>
              <a:gd name="connsiteY4" fmla="*/ 7292 h 13788189"/>
              <a:gd name="connsiteX0" fmla="*/ 0 w 8952952"/>
              <a:gd name="connsiteY0" fmla="*/ 7292 h 13750089"/>
              <a:gd name="connsiteX1" fmla="*/ 6065373 w 8952952"/>
              <a:gd name="connsiteY1" fmla="*/ 0 h 13750089"/>
              <a:gd name="connsiteX2" fmla="*/ 8952952 w 8952952"/>
              <a:gd name="connsiteY2" fmla="*/ 13740063 h 13750089"/>
              <a:gd name="connsiteX3" fmla="*/ 48672 w 8952952"/>
              <a:gd name="connsiteY3" fmla="*/ 13750089 h 13750089"/>
              <a:gd name="connsiteX4" fmla="*/ 0 w 8952952"/>
              <a:gd name="connsiteY4" fmla="*/ 7292 h 13750089"/>
              <a:gd name="connsiteX0" fmla="*/ 2128 w 8955080"/>
              <a:gd name="connsiteY0" fmla="*/ 7292 h 13813589"/>
              <a:gd name="connsiteX1" fmla="*/ 6067501 w 8955080"/>
              <a:gd name="connsiteY1" fmla="*/ 0 h 13813589"/>
              <a:gd name="connsiteX2" fmla="*/ 8955080 w 8955080"/>
              <a:gd name="connsiteY2" fmla="*/ 13740063 h 13813589"/>
              <a:gd name="connsiteX3" fmla="*/ 0 w 8955080"/>
              <a:gd name="connsiteY3" fmla="*/ 13813589 h 13813589"/>
              <a:gd name="connsiteX4" fmla="*/ 2128 w 8955080"/>
              <a:gd name="connsiteY4" fmla="*/ 7292 h 13813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5080" h="13813589">
                <a:moveTo>
                  <a:pt x="2128" y="7292"/>
                </a:moveTo>
                <a:lnTo>
                  <a:pt x="6067501" y="0"/>
                </a:lnTo>
                <a:lnTo>
                  <a:pt x="8955080" y="13740063"/>
                </a:lnTo>
                <a:lnTo>
                  <a:pt x="0" y="13813589"/>
                </a:lnTo>
                <a:cubicBezTo>
                  <a:pt x="19141" y="13544094"/>
                  <a:pt x="45514" y="6897740"/>
                  <a:pt x="2128" y="729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dirty="0"/>
          </a:p>
        </p:txBody>
      </p:sp>
      <p:sp>
        <p:nvSpPr>
          <p:cNvPr id="10" name="Vrije vorm 9">
            <a:extLst>
              <a:ext uri="{FF2B5EF4-FFF2-40B4-BE49-F238E27FC236}">
                <a16:creationId xmlns:a16="http://schemas.microsoft.com/office/drawing/2014/main" id="{F1CA3B3F-1857-6B45-BDC6-89CC815CC0C6}"/>
              </a:ext>
            </a:extLst>
          </p:cNvPr>
          <p:cNvSpPr/>
          <p:nvPr/>
        </p:nvSpPr>
        <p:spPr>
          <a:xfrm>
            <a:off x="395757" y="2056955"/>
            <a:ext cx="3411710" cy="3707219"/>
          </a:xfrm>
          <a:custGeom>
            <a:avLst/>
            <a:gdLst>
              <a:gd name="connsiteX0" fmla="*/ 0 w 3426759"/>
              <a:gd name="connsiteY0" fmla="*/ 0 h 2961698"/>
              <a:gd name="connsiteX1" fmla="*/ 3139669 w 3426759"/>
              <a:gd name="connsiteY1" fmla="*/ 0 h 2961698"/>
              <a:gd name="connsiteX2" fmla="*/ 3426759 w 3426759"/>
              <a:gd name="connsiteY2" fmla="*/ 287010 h 2961698"/>
              <a:gd name="connsiteX3" fmla="*/ 3426759 w 3426759"/>
              <a:gd name="connsiteY3" fmla="*/ 2674688 h 2961698"/>
              <a:gd name="connsiteX4" fmla="*/ 3139669 w 3426759"/>
              <a:gd name="connsiteY4" fmla="*/ 2961698 h 2961698"/>
              <a:gd name="connsiteX5" fmla="*/ 287090 w 3426759"/>
              <a:gd name="connsiteY5" fmla="*/ 2961698 h 2961698"/>
              <a:gd name="connsiteX6" fmla="*/ 0 w 3426759"/>
              <a:gd name="connsiteY6" fmla="*/ 2674688 h 2961698"/>
              <a:gd name="connsiteX7" fmla="*/ 0 w 3426759"/>
              <a:gd name="connsiteY7" fmla="*/ 0 h 2961698"/>
              <a:gd name="connsiteX8" fmla="*/ 0 w 3426759"/>
              <a:gd name="connsiteY8" fmla="*/ 0 h 296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759" h="2961698">
                <a:moveTo>
                  <a:pt x="0" y="0"/>
                </a:moveTo>
                <a:lnTo>
                  <a:pt x="3139669" y="0"/>
                </a:lnTo>
                <a:cubicBezTo>
                  <a:pt x="3298222" y="0"/>
                  <a:pt x="3426759" y="128499"/>
                  <a:pt x="3426759" y="287010"/>
                </a:cubicBezTo>
                <a:lnTo>
                  <a:pt x="3426759" y="2674688"/>
                </a:lnTo>
                <a:cubicBezTo>
                  <a:pt x="3426759" y="2833197"/>
                  <a:pt x="3298222" y="2961698"/>
                  <a:pt x="3139669" y="2961698"/>
                </a:cubicBezTo>
                <a:lnTo>
                  <a:pt x="287090" y="2961698"/>
                </a:lnTo>
                <a:cubicBezTo>
                  <a:pt x="128535" y="2961698"/>
                  <a:pt x="0" y="2833197"/>
                  <a:pt x="0" y="2674688"/>
                </a:cubicBezTo>
                <a:lnTo>
                  <a:pt x="0" y="0"/>
                </a:lnTo>
                <a:lnTo>
                  <a:pt x="0" y="0"/>
                </a:lnTo>
                <a:close/>
              </a:path>
            </a:pathLst>
          </a:custGeom>
          <a:solidFill>
            <a:srgbClr val="FFFFFF"/>
          </a:solidFill>
          <a:ln w="6095" cap="flat">
            <a:noFill/>
            <a:prstDash val="solid"/>
            <a:miter/>
          </a:ln>
        </p:spPr>
        <p:txBody>
          <a:bodyPr rtlCol="0" anchor="ctr"/>
          <a:lstStyle/>
          <a:p>
            <a:endParaRPr lang="nl-BE" sz="789" dirty="0"/>
          </a:p>
        </p:txBody>
      </p:sp>
      <p:sp>
        <p:nvSpPr>
          <p:cNvPr id="5" name="Tijdelijke aanduiding voor afbeelding 10">
            <a:extLst>
              <a:ext uri="{FF2B5EF4-FFF2-40B4-BE49-F238E27FC236}">
                <a16:creationId xmlns:a16="http://schemas.microsoft.com/office/drawing/2014/main" id="{59AF52FF-3F76-574A-B8BC-709BFEBCB638}"/>
              </a:ext>
            </a:extLst>
          </p:cNvPr>
          <p:cNvSpPr>
            <a:spLocks noGrp="1"/>
          </p:cNvSpPr>
          <p:nvPr>
            <p:ph type="pic" sz="quarter" idx="10" hasCustomPrompt="1"/>
          </p:nvPr>
        </p:nvSpPr>
        <p:spPr>
          <a:xfrm>
            <a:off x="2640072" y="0"/>
            <a:ext cx="8154978" cy="7562851"/>
          </a:xfrm>
          <a:custGeom>
            <a:avLst/>
            <a:gdLst>
              <a:gd name="connsiteX0" fmla="*/ 0 w 18567370"/>
              <a:gd name="connsiteY0" fmla="*/ 0 h 13716000"/>
              <a:gd name="connsiteX1" fmla="*/ 18567370 w 18567370"/>
              <a:gd name="connsiteY1" fmla="*/ 0 h 13716000"/>
              <a:gd name="connsiteX2" fmla="*/ 18567370 w 18567370"/>
              <a:gd name="connsiteY2" fmla="*/ 13716000 h 13716000"/>
              <a:gd name="connsiteX3" fmla="*/ 0 w 18567370"/>
              <a:gd name="connsiteY3" fmla="*/ 13716000 h 13716000"/>
              <a:gd name="connsiteX4" fmla="*/ 0 w 18567370"/>
              <a:gd name="connsiteY4" fmla="*/ 0 h 13716000"/>
              <a:gd name="connsiteX0" fmla="*/ 3965 w 18571335"/>
              <a:gd name="connsiteY0" fmla="*/ 0 h 13716000"/>
              <a:gd name="connsiteX1" fmla="*/ 18571335 w 18571335"/>
              <a:gd name="connsiteY1" fmla="*/ 0 h 13716000"/>
              <a:gd name="connsiteX2" fmla="*/ 18571335 w 18571335"/>
              <a:gd name="connsiteY2" fmla="*/ 13716000 h 13716000"/>
              <a:gd name="connsiteX3" fmla="*/ 3965 w 18571335"/>
              <a:gd name="connsiteY3" fmla="*/ 13716000 h 13716000"/>
              <a:gd name="connsiteX4" fmla="*/ 0 w 18571335"/>
              <a:gd name="connsiteY4" fmla="*/ 3770243 h 13716000"/>
              <a:gd name="connsiteX5" fmla="*/ 3965 w 18571335"/>
              <a:gd name="connsiteY5" fmla="*/ 0 h 13716000"/>
              <a:gd name="connsiteX0" fmla="*/ 1378748 w 19946118"/>
              <a:gd name="connsiteY0" fmla="*/ 0 h 13716000"/>
              <a:gd name="connsiteX1" fmla="*/ 19946118 w 19946118"/>
              <a:gd name="connsiteY1" fmla="*/ 0 h 13716000"/>
              <a:gd name="connsiteX2" fmla="*/ 19946118 w 19946118"/>
              <a:gd name="connsiteY2" fmla="*/ 13716000 h 13716000"/>
              <a:gd name="connsiteX3" fmla="*/ 1378748 w 19946118"/>
              <a:gd name="connsiteY3" fmla="*/ 13716000 h 13716000"/>
              <a:gd name="connsiteX4" fmla="*/ 1368158 w 19946118"/>
              <a:gd name="connsiteY4" fmla="*/ 3969026 h 13716000"/>
              <a:gd name="connsiteX5" fmla="*/ 1374783 w 19946118"/>
              <a:gd name="connsiteY5" fmla="*/ 3770243 h 13716000"/>
              <a:gd name="connsiteX6" fmla="*/ 1378748 w 19946118"/>
              <a:gd name="connsiteY6" fmla="*/ 0 h 13716000"/>
              <a:gd name="connsiteX0" fmla="*/ 1412202 w 19979572"/>
              <a:gd name="connsiteY0" fmla="*/ 0 h 13716000"/>
              <a:gd name="connsiteX1" fmla="*/ 19979572 w 19979572"/>
              <a:gd name="connsiteY1" fmla="*/ 0 h 13716000"/>
              <a:gd name="connsiteX2" fmla="*/ 19979572 w 19979572"/>
              <a:gd name="connsiteY2" fmla="*/ 13716000 h 13716000"/>
              <a:gd name="connsiteX3" fmla="*/ 1412202 w 19979572"/>
              <a:gd name="connsiteY3" fmla="*/ 13716000 h 13716000"/>
              <a:gd name="connsiteX4" fmla="*/ 1302221 w 19979572"/>
              <a:gd name="connsiteY4" fmla="*/ 4625009 h 13716000"/>
              <a:gd name="connsiteX5" fmla="*/ 1401612 w 19979572"/>
              <a:gd name="connsiteY5" fmla="*/ 3969026 h 13716000"/>
              <a:gd name="connsiteX6" fmla="*/ 1408237 w 19979572"/>
              <a:gd name="connsiteY6" fmla="*/ 3770243 h 13716000"/>
              <a:gd name="connsiteX7" fmla="*/ 1412202 w 19979572"/>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888853 w 19466813"/>
              <a:gd name="connsiteY5" fmla="*/ 396902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029079 w 19466813"/>
              <a:gd name="connsiteY5" fmla="*/ 3525078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65392 w 19466813"/>
              <a:gd name="connsiteY5" fmla="*/ 5214730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895478 w 19466813"/>
              <a:gd name="connsiteY6" fmla="*/ 3770243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0 h 13716000"/>
              <a:gd name="connsiteX1" fmla="*/ 19466813 w 19466813"/>
              <a:gd name="connsiteY1" fmla="*/ 0 h 13716000"/>
              <a:gd name="connsiteX2" fmla="*/ 19466813 w 19466813"/>
              <a:gd name="connsiteY2" fmla="*/ 13716000 h 13716000"/>
              <a:gd name="connsiteX3" fmla="*/ 899443 w 19466813"/>
              <a:gd name="connsiteY3" fmla="*/ 13716000 h 13716000"/>
              <a:gd name="connsiteX4" fmla="*/ 3751323 w 19466813"/>
              <a:gd name="connsiteY4" fmla="*/ 4651513 h 13716000"/>
              <a:gd name="connsiteX5" fmla="*/ 3247740 w 19466813"/>
              <a:gd name="connsiteY5" fmla="*/ 2935356 h 13716000"/>
              <a:gd name="connsiteX6" fmla="*/ 1657478 w 19466813"/>
              <a:gd name="connsiteY6" fmla="*/ 3776869 h 13716000"/>
              <a:gd name="connsiteX7" fmla="*/ 899443 w 19466813"/>
              <a:gd name="connsiteY7" fmla="*/ 0 h 13716000"/>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3247740 w 19466813"/>
              <a:gd name="connsiteY5" fmla="*/ 293540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899443 w 19466813"/>
              <a:gd name="connsiteY0" fmla="*/ 47 h 13716047"/>
              <a:gd name="connsiteX1" fmla="*/ 19466813 w 19466813"/>
              <a:gd name="connsiteY1" fmla="*/ 47 h 13716047"/>
              <a:gd name="connsiteX2" fmla="*/ 19466813 w 19466813"/>
              <a:gd name="connsiteY2" fmla="*/ 13716047 h 13716047"/>
              <a:gd name="connsiteX3" fmla="*/ 899443 w 19466813"/>
              <a:gd name="connsiteY3" fmla="*/ 13716047 h 13716047"/>
              <a:gd name="connsiteX4" fmla="*/ 3751323 w 19466813"/>
              <a:gd name="connsiteY4" fmla="*/ 4651560 h 13716047"/>
              <a:gd name="connsiteX5" fmla="*/ 2638140 w 19466813"/>
              <a:gd name="connsiteY5" fmla="*/ 3783543 h 13716047"/>
              <a:gd name="connsiteX6" fmla="*/ 1657478 w 19466813"/>
              <a:gd name="connsiteY6" fmla="*/ 3776916 h 13716047"/>
              <a:gd name="connsiteX7" fmla="*/ 899443 w 194668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83543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58714 w 19494013"/>
              <a:gd name="connsiteY5" fmla="*/ 374378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6643 w 19494013"/>
              <a:gd name="connsiteY0" fmla="*/ 47 h 13716047"/>
              <a:gd name="connsiteX1" fmla="*/ 19494013 w 19494013"/>
              <a:gd name="connsiteY1" fmla="*/ 47 h 13716047"/>
              <a:gd name="connsiteX2" fmla="*/ 19494013 w 19494013"/>
              <a:gd name="connsiteY2" fmla="*/ 13716047 h 13716047"/>
              <a:gd name="connsiteX3" fmla="*/ 926643 w 19494013"/>
              <a:gd name="connsiteY3" fmla="*/ 13716047 h 13716047"/>
              <a:gd name="connsiteX4" fmla="*/ 3539984 w 19494013"/>
              <a:gd name="connsiteY4" fmla="*/ 4744325 h 13716047"/>
              <a:gd name="connsiteX5" fmla="*/ 2665340 w 19494013"/>
              <a:gd name="connsiteY5" fmla="*/ 3776916 h 13716047"/>
              <a:gd name="connsiteX6" fmla="*/ 1684678 w 19494013"/>
              <a:gd name="connsiteY6" fmla="*/ 3776916 h 13716047"/>
              <a:gd name="connsiteX7" fmla="*/ 926643 w 19494013"/>
              <a:gd name="connsiteY7" fmla="*/ 47 h 13716047"/>
              <a:gd name="connsiteX0" fmla="*/ 925219 w 19492589"/>
              <a:gd name="connsiteY0" fmla="*/ 47 h 13716047"/>
              <a:gd name="connsiteX1" fmla="*/ 19492589 w 19492589"/>
              <a:gd name="connsiteY1" fmla="*/ 47 h 13716047"/>
              <a:gd name="connsiteX2" fmla="*/ 19492589 w 19492589"/>
              <a:gd name="connsiteY2" fmla="*/ 13716047 h 13716047"/>
              <a:gd name="connsiteX3" fmla="*/ 925219 w 19492589"/>
              <a:gd name="connsiteY3" fmla="*/ 13716047 h 13716047"/>
              <a:gd name="connsiteX4" fmla="*/ 3538560 w 19492589"/>
              <a:gd name="connsiteY4" fmla="*/ 4744325 h 13716047"/>
              <a:gd name="connsiteX5" fmla="*/ 2663916 w 19492589"/>
              <a:gd name="connsiteY5" fmla="*/ 3776916 h 13716047"/>
              <a:gd name="connsiteX6" fmla="*/ 1683254 w 19492589"/>
              <a:gd name="connsiteY6" fmla="*/ 3776916 h 13716047"/>
              <a:gd name="connsiteX7" fmla="*/ 925219 w 19492589"/>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82543 w 19491878"/>
              <a:gd name="connsiteY6" fmla="*/ 3776916 h 13716047"/>
              <a:gd name="connsiteX7" fmla="*/ 924508 w 19491878"/>
              <a:gd name="connsiteY7" fmla="*/ 47 h 13716047"/>
              <a:gd name="connsiteX0" fmla="*/ 924508 w 19491878"/>
              <a:gd name="connsiteY0" fmla="*/ 47 h 13716047"/>
              <a:gd name="connsiteX1" fmla="*/ 19491878 w 19491878"/>
              <a:gd name="connsiteY1" fmla="*/ 47 h 13716047"/>
              <a:gd name="connsiteX2" fmla="*/ 19491878 w 19491878"/>
              <a:gd name="connsiteY2" fmla="*/ 13716047 h 13716047"/>
              <a:gd name="connsiteX3" fmla="*/ 924508 w 19491878"/>
              <a:gd name="connsiteY3" fmla="*/ 13716047 h 13716047"/>
              <a:gd name="connsiteX4" fmla="*/ 3537849 w 19491878"/>
              <a:gd name="connsiteY4" fmla="*/ 4744325 h 13716047"/>
              <a:gd name="connsiteX5" fmla="*/ 2663205 w 19491878"/>
              <a:gd name="connsiteY5" fmla="*/ 3776916 h 13716047"/>
              <a:gd name="connsiteX6" fmla="*/ 1695795 w 19491878"/>
              <a:gd name="connsiteY6" fmla="*/ 3783543 h 13716047"/>
              <a:gd name="connsiteX7" fmla="*/ 924508 w 19491878"/>
              <a:gd name="connsiteY7" fmla="*/ 47 h 13716047"/>
              <a:gd name="connsiteX0" fmla="*/ 1403466 w 19970836"/>
              <a:gd name="connsiteY0" fmla="*/ 47 h 13716047"/>
              <a:gd name="connsiteX1" fmla="*/ 19970836 w 19970836"/>
              <a:gd name="connsiteY1" fmla="*/ 47 h 13716047"/>
              <a:gd name="connsiteX2" fmla="*/ 19970836 w 19970836"/>
              <a:gd name="connsiteY2" fmla="*/ 13716047 h 13716047"/>
              <a:gd name="connsiteX3" fmla="*/ 1403466 w 19970836"/>
              <a:gd name="connsiteY3" fmla="*/ 13716047 h 13716047"/>
              <a:gd name="connsiteX4" fmla="*/ 1611535 w 19970836"/>
              <a:gd name="connsiteY4" fmla="*/ 8812744 h 13716047"/>
              <a:gd name="connsiteX5" fmla="*/ 4016807 w 19970836"/>
              <a:gd name="connsiteY5" fmla="*/ 4744325 h 13716047"/>
              <a:gd name="connsiteX6" fmla="*/ 3142163 w 19970836"/>
              <a:gd name="connsiteY6" fmla="*/ 3776916 h 13716047"/>
              <a:gd name="connsiteX7" fmla="*/ 2174753 w 19970836"/>
              <a:gd name="connsiteY7" fmla="*/ 3783543 h 13716047"/>
              <a:gd name="connsiteX8" fmla="*/ 1403466 w 19970836"/>
              <a:gd name="connsiteY8" fmla="*/ 47 h 13716047"/>
              <a:gd name="connsiteX0" fmla="*/ 896251 w 19463621"/>
              <a:gd name="connsiteY0" fmla="*/ 47 h 13716047"/>
              <a:gd name="connsiteX1" fmla="*/ 19463621 w 19463621"/>
              <a:gd name="connsiteY1" fmla="*/ 47 h 13716047"/>
              <a:gd name="connsiteX2" fmla="*/ 19463621 w 19463621"/>
              <a:gd name="connsiteY2" fmla="*/ 13716047 h 13716047"/>
              <a:gd name="connsiteX3" fmla="*/ 896251 w 19463621"/>
              <a:gd name="connsiteY3" fmla="*/ 13716047 h 13716047"/>
              <a:gd name="connsiteX4" fmla="*/ 3993294 w 19463621"/>
              <a:gd name="connsiteY4" fmla="*/ 9276570 h 13716047"/>
              <a:gd name="connsiteX5" fmla="*/ 3509592 w 19463621"/>
              <a:gd name="connsiteY5" fmla="*/ 4744325 h 13716047"/>
              <a:gd name="connsiteX6" fmla="*/ 2634948 w 19463621"/>
              <a:gd name="connsiteY6" fmla="*/ 3776916 h 13716047"/>
              <a:gd name="connsiteX7" fmla="*/ 1667538 w 19463621"/>
              <a:gd name="connsiteY7" fmla="*/ 3783543 h 13716047"/>
              <a:gd name="connsiteX8" fmla="*/ 896251 w 19463621"/>
              <a:gd name="connsiteY8" fmla="*/ 47 h 13716047"/>
              <a:gd name="connsiteX0" fmla="*/ 955310 w 19522680"/>
              <a:gd name="connsiteY0" fmla="*/ 47 h 13716047"/>
              <a:gd name="connsiteX1" fmla="*/ 19522680 w 19522680"/>
              <a:gd name="connsiteY1" fmla="*/ 47 h 13716047"/>
              <a:gd name="connsiteX2" fmla="*/ 19522680 w 19522680"/>
              <a:gd name="connsiteY2" fmla="*/ 13716047 h 13716047"/>
              <a:gd name="connsiteX3" fmla="*/ 955310 w 19522680"/>
              <a:gd name="connsiteY3" fmla="*/ 13716047 h 13716047"/>
              <a:gd name="connsiteX4" fmla="*/ 3562023 w 19522680"/>
              <a:gd name="connsiteY4" fmla="*/ 9541614 h 13716047"/>
              <a:gd name="connsiteX5" fmla="*/ 3568651 w 19522680"/>
              <a:gd name="connsiteY5" fmla="*/ 4744325 h 13716047"/>
              <a:gd name="connsiteX6" fmla="*/ 2694007 w 19522680"/>
              <a:gd name="connsiteY6" fmla="*/ 3776916 h 13716047"/>
              <a:gd name="connsiteX7" fmla="*/ 1726597 w 19522680"/>
              <a:gd name="connsiteY7" fmla="*/ 3783543 h 13716047"/>
              <a:gd name="connsiteX8" fmla="*/ 955310 w 19522680"/>
              <a:gd name="connsiteY8" fmla="*/ 47 h 13716047"/>
              <a:gd name="connsiteX0" fmla="*/ 898893 w 19466263"/>
              <a:gd name="connsiteY0" fmla="*/ 47 h 13716047"/>
              <a:gd name="connsiteX1" fmla="*/ 19466263 w 19466263"/>
              <a:gd name="connsiteY1" fmla="*/ 47 h 13716047"/>
              <a:gd name="connsiteX2" fmla="*/ 19466263 w 19466263"/>
              <a:gd name="connsiteY2" fmla="*/ 13716047 h 13716047"/>
              <a:gd name="connsiteX3" fmla="*/ 898893 w 19466263"/>
              <a:gd name="connsiteY3" fmla="*/ 13716047 h 13716047"/>
              <a:gd name="connsiteX4" fmla="*/ 2975519 w 19466263"/>
              <a:gd name="connsiteY4" fmla="*/ 10283735 h 13716047"/>
              <a:gd name="connsiteX5" fmla="*/ 3505606 w 19466263"/>
              <a:gd name="connsiteY5" fmla="*/ 9541614 h 13716047"/>
              <a:gd name="connsiteX6" fmla="*/ 3512234 w 19466263"/>
              <a:gd name="connsiteY6" fmla="*/ 4744325 h 13716047"/>
              <a:gd name="connsiteX7" fmla="*/ 2637590 w 19466263"/>
              <a:gd name="connsiteY7" fmla="*/ 3776916 h 13716047"/>
              <a:gd name="connsiteX8" fmla="*/ 1670180 w 19466263"/>
              <a:gd name="connsiteY8" fmla="*/ 3783543 h 13716047"/>
              <a:gd name="connsiteX9" fmla="*/ 898893 w 19466263"/>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89682 w 19457052"/>
              <a:gd name="connsiteY0" fmla="*/ 47 h 13716047"/>
              <a:gd name="connsiteX1" fmla="*/ 19457052 w 19457052"/>
              <a:gd name="connsiteY1" fmla="*/ 47 h 13716047"/>
              <a:gd name="connsiteX2" fmla="*/ 19457052 w 19457052"/>
              <a:gd name="connsiteY2" fmla="*/ 13716047 h 13716047"/>
              <a:gd name="connsiteX3" fmla="*/ 889682 w 19457052"/>
              <a:gd name="connsiteY3" fmla="*/ 13716047 h 13716047"/>
              <a:gd name="connsiteX4" fmla="*/ 3032569 w 19457052"/>
              <a:gd name="connsiteY4" fmla="*/ 10316865 h 13716047"/>
              <a:gd name="connsiteX5" fmla="*/ 3496395 w 19457052"/>
              <a:gd name="connsiteY5" fmla="*/ 9541614 h 13716047"/>
              <a:gd name="connsiteX6" fmla="*/ 3503023 w 19457052"/>
              <a:gd name="connsiteY6" fmla="*/ 4744325 h 13716047"/>
              <a:gd name="connsiteX7" fmla="*/ 2628379 w 19457052"/>
              <a:gd name="connsiteY7" fmla="*/ 3776916 h 13716047"/>
              <a:gd name="connsiteX8" fmla="*/ 1660969 w 19457052"/>
              <a:gd name="connsiteY8" fmla="*/ 3783543 h 13716047"/>
              <a:gd name="connsiteX9" fmla="*/ 889682 w 19457052"/>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496832 w 19457489"/>
              <a:gd name="connsiteY5" fmla="*/ 95416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6357 w 19457489"/>
              <a:gd name="connsiteY5" fmla="*/ 94812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98432 w 19457489"/>
              <a:gd name="connsiteY5" fmla="*/ 944636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000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31757 w 19457489"/>
              <a:gd name="connsiteY5" fmla="*/ 9503514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61406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58231 w 19457489"/>
              <a:gd name="connsiteY8" fmla="*/ 3783543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80368 h 13716047"/>
              <a:gd name="connsiteX9" fmla="*/ 890119 w 19457489"/>
              <a:gd name="connsiteY9" fmla="*/ 47 h 13716047"/>
              <a:gd name="connsiteX0" fmla="*/ 890119 w 19457489"/>
              <a:gd name="connsiteY0" fmla="*/ 47 h 13716047"/>
              <a:gd name="connsiteX1" fmla="*/ 19457489 w 19457489"/>
              <a:gd name="connsiteY1" fmla="*/ 47 h 13716047"/>
              <a:gd name="connsiteX2" fmla="*/ 19457489 w 19457489"/>
              <a:gd name="connsiteY2" fmla="*/ 13716047 h 13716047"/>
              <a:gd name="connsiteX3" fmla="*/ 890119 w 19457489"/>
              <a:gd name="connsiteY3" fmla="*/ 13716047 h 13716047"/>
              <a:gd name="connsiteX4" fmla="*/ 3029831 w 19457489"/>
              <a:gd name="connsiteY4" fmla="*/ 10307340 h 13716047"/>
              <a:gd name="connsiteX5" fmla="*/ 3503182 w 19457489"/>
              <a:gd name="connsiteY5" fmla="*/ 9506689 h 13716047"/>
              <a:gd name="connsiteX6" fmla="*/ 3503460 w 19457489"/>
              <a:gd name="connsiteY6" fmla="*/ 4744325 h 13716047"/>
              <a:gd name="connsiteX7" fmla="*/ 2628816 w 19457489"/>
              <a:gd name="connsiteY7" fmla="*/ 3776916 h 13716047"/>
              <a:gd name="connsiteX8" fmla="*/ 1677281 w 19457489"/>
              <a:gd name="connsiteY8" fmla="*/ 3774018 h 13716047"/>
              <a:gd name="connsiteX9" fmla="*/ 890119 w 19457489"/>
              <a:gd name="connsiteY9" fmla="*/ 47 h 13716047"/>
              <a:gd name="connsiteX0" fmla="*/ 890119 w 19457489"/>
              <a:gd name="connsiteY0" fmla="*/ 47 h 13716048"/>
              <a:gd name="connsiteX1" fmla="*/ 19457489 w 19457489"/>
              <a:gd name="connsiteY1" fmla="*/ 47 h 13716048"/>
              <a:gd name="connsiteX2" fmla="*/ 19457489 w 19457489"/>
              <a:gd name="connsiteY2" fmla="*/ 13716047 h 13716048"/>
              <a:gd name="connsiteX3" fmla="*/ 3736061 w 19457489"/>
              <a:gd name="connsiteY3" fmla="*/ 13716048 h 13716048"/>
              <a:gd name="connsiteX4" fmla="*/ 890119 w 19457489"/>
              <a:gd name="connsiteY4" fmla="*/ 13716047 h 13716048"/>
              <a:gd name="connsiteX5" fmla="*/ 3029831 w 19457489"/>
              <a:gd name="connsiteY5" fmla="*/ 10307340 h 13716048"/>
              <a:gd name="connsiteX6" fmla="*/ 3503182 w 19457489"/>
              <a:gd name="connsiteY6" fmla="*/ 9506689 h 13716048"/>
              <a:gd name="connsiteX7" fmla="*/ 3503460 w 19457489"/>
              <a:gd name="connsiteY7" fmla="*/ 4744325 h 13716048"/>
              <a:gd name="connsiteX8" fmla="*/ 2628816 w 19457489"/>
              <a:gd name="connsiteY8" fmla="*/ 3776916 h 13716048"/>
              <a:gd name="connsiteX9" fmla="*/ 1677281 w 19457489"/>
              <a:gd name="connsiteY9" fmla="*/ 3774018 h 13716048"/>
              <a:gd name="connsiteX10" fmla="*/ 890119 w 19457489"/>
              <a:gd name="connsiteY10" fmla="*/ 47 h 13716048"/>
              <a:gd name="connsiteX0" fmla="*/ 0 w 18567370"/>
              <a:gd name="connsiteY0" fmla="*/ 47 h 13716048"/>
              <a:gd name="connsiteX1" fmla="*/ 18567370 w 18567370"/>
              <a:gd name="connsiteY1" fmla="*/ 47 h 13716048"/>
              <a:gd name="connsiteX2" fmla="*/ 18567370 w 18567370"/>
              <a:gd name="connsiteY2" fmla="*/ 13716047 h 13716048"/>
              <a:gd name="connsiteX3" fmla="*/ 2845942 w 18567370"/>
              <a:gd name="connsiteY3" fmla="*/ 13716048 h 13716048"/>
              <a:gd name="connsiteX4" fmla="*/ 2139712 w 18567370"/>
              <a:gd name="connsiteY4" fmla="*/ 10307340 h 13716048"/>
              <a:gd name="connsiteX5" fmla="*/ 2613063 w 18567370"/>
              <a:gd name="connsiteY5" fmla="*/ 9506689 h 13716048"/>
              <a:gd name="connsiteX6" fmla="*/ 2613341 w 18567370"/>
              <a:gd name="connsiteY6" fmla="*/ 4744325 h 13716048"/>
              <a:gd name="connsiteX7" fmla="*/ 1738697 w 18567370"/>
              <a:gd name="connsiteY7" fmla="*/ 3776916 h 13716048"/>
              <a:gd name="connsiteX8" fmla="*/ 787162 w 18567370"/>
              <a:gd name="connsiteY8" fmla="*/ 3774018 h 13716048"/>
              <a:gd name="connsiteX9" fmla="*/ 0 w 18567370"/>
              <a:gd name="connsiteY9" fmla="*/ 47 h 13716048"/>
              <a:gd name="connsiteX0" fmla="*/ 0 w 18160970"/>
              <a:gd name="connsiteY0" fmla="*/ 325120 h 13716001"/>
              <a:gd name="connsiteX1" fmla="*/ 18160970 w 18160970"/>
              <a:gd name="connsiteY1" fmla="*/ 0 h 13716001"/>
              <a:gd name="connsiteX2" fmla="*/ 18160970 w 18160970"/>
              <a:gd name="connsiteY2" fmla="*/ 13716000 h 13716001"/>
              <a:gd name="connsiteX3" fmla="*/ 2439542 w 18160970"/>
              <a:gd name="connsiteY3" fmla="*/ 13716001 h 13716001"/>
              <a:gd name="connsiteX4" fmla="*/ 1733312 w 18160970"/>
              <a:gd name="connsiteY4" fmla="*/ 10307293 h 13716001"/>
              <a:gd name="connsiteX5" fmla="*/ 2206663 w 18160970"/>
              <a:gd name="connsiteY5" fmla="*/ 9506642 h 13716001"/>
              <a:gd name="connsiteX6" fmla="*/ 2206941 w 18160970"/>
              <a:gd name="connsiteY6" fmla="*/ 4744278 h 13716001"/>
              <a:gd name="connsiteX7" fmla="*/ 1332297 w 18160970"/>
              <a:gd name="connsiteY7" fmla="*/ 3776869 h 13716001"/>
              <a:gd name="connsiteX8" fmla="*/ 380762 w 18160970"/>
              <a:gd name="connsiteY8" fmla="*/ 3773971 h 13716001"/>
              <a:gd name="connsiteX9" fmla="*/ 0 w 18160970"/>
              <a:gd name="connsiteY9" fmla="*/ 325120 h 13716001"/>
              <a:gd name="connsiteX0" fmla="*/ 0 w 18594464"/>
              <a:gd name="connsiteY0" fmla="*/ 6773 h 13716001"/>
              <a:gd name="connsiteX1" fmla="*/ 18594464 w 18594464"/>
              <a:gd name="connsiteY1" fmla="*/ 0 h 13716001"/>
              <a:gd name="connsiteX2" fmla="*/ 18594464 w 18594464"/>
              <a:gd name="connsiteY2" fmla="*/ 13716000 h 13716001"/>
              <a:gd name="connsiteX3" fmla="*/ 2873036 w 18594464"/>
              <a:gd name="connsiteY3" fmla="*/ 13716001 h 13716001"/>
              <a:gd name="connsiteX4" fmla="*/ 2166806 w 18594464"/>
              <a:gd name="connsiteY4" fmla="*/ 10307293 h 13716001"/>
              <a:gd name="connsiteX5" fmla="*/ 2640157 w 18594464"/>
              <a:gd name="connsiteY5" fmla="*/ 9506642 h 13716001"/>
              <a:gd name="connsiteX6" fmla="*/ 2640435 w 18594464"/>
              <a:gd name="connsiteY6" fmla="*/ 4744278 h 13716001"/>
              <a:gd name="connsiteX7" fmla="*/ 1765791 w 18594464"/>
              <a:gd name="connsiteY7" fmla="*/ 3776869 h 13716001"/>
              <a:gd name="connsiteX8" fmla="*/ 814256 w 18594464"/>
              <a:gd name="connsiteY8" fmla="*/ 3773971 h 13716001"/>
              <a:gd name="connsiteX9" fmla="*/ 0 w 18594464"/>
              <a:gd name="connsiteY9" fmla="*/ 6773 h 13716001"/>
              <a:gd name="connsiteX0" fmla="*/ 0 w 18594464"/>
              <a:gd name="connsiteY0" fmla="*/ 6773 h 13716001"/>
              <a:gd name="connsiteX1" fmla="*/ 18594464 w 18594464"/>
              <a:gd name="connsiteY1" fmla="*/ 0 h 13716001"/>
              <a:gd name="connsiteX2" fmla="*/ 18594464 w 18594464"/>
              <a:gd name="connsiteY2" fmla="*/ 13716000 h 13716001"/>
              <a:gd name="connsiteX3" fmla="*/ 2873036 w 18594464"/>
              <a:gd name="connsiteY3" fmla="*/ 13716001 h 13716001"/>
              <a:gd name="connsiteX4" fmla="*/ 2166806 w 18594464"/>
              <a:gd name="connsiteY4" fmla="*/ 10307293 h 13716001"/>
              <a:gd name="connsiteX5" fmla="*/ 2640157 w 18594464"/>
              <a:gd name="connsiteY5" fmla="*/ 9506642 h 13716001"/>
              <a:gd name="connsiteX6" fmla="*/ 2640435 w 18594464"/>
              <a:gd name="connsiteY6" fmla="*/ 4744278 h 13716001"/>
              <a:gd name="connsiteX7" fmla="*/ 1765791 w 18594464"/>
              <a:gd name="connsiteY7" fmla="*/ 3776869 h 13716001"/>
              <a:gd name="connsiteX8" fmla="*/ 807482 w 18594464"/>
              <a:gd name="connsiteY8" fmla="*/ 3773971 h 13716001"/>
              <a:gd name="connsiteX9" fmla="*/ 0 w 18594464"/>
              <a:gd name="connsiteY9" fmla="*/ 6773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94464" h="13716001">
                <a:moveTo>
                  <a:pt x="0" y="6773"/>
                </a:moveTo>
                <a:lnTo>
                  <a:pt x="18594464" y="0"/>
                </a:lnTo>
                <a:lnTo>
                  <a:pt x="18594464" y="13716000"/>
                </a:lnTo>
                <a:lnTo>
                  <a:pt x="2873036" y="13716001"/>
                </a:lnTo>
                <a:lnTo>
                  <a:pt x="2166806" y="10307293"/>
                </a:lnTo>
                <a:cubicBezTo>
                  <a:pt x="2286933" y="10230679"/>
                  <a:pt x="2636430" y="10039352"/>
                  <a:pt x="2640157" y="9506642"/>
                </a:cubicBezTo>
                <a:cubicBezTo>
                  <a:pt x="2643885" y="9513682"/>
                  <a:pt x="2646463" y="4746740"/>
                  <a:pt x="2640435" y="4744278"/>
                </a:cubicBezTo>
                <a:cubicBezTo>
                  <a:pt x="2637582" y="4052841"/>
                  <a:pt x="2132435" y="3793435"/>
                  <a:pt x="1765791" y="3776869"/>
                </a:cubicBezTo>
                <a:cubicBezTo>
                  <a:pt x="1770208" y="3773556"/>
                  <a:pt x="954666" y="3775213"/>
                  <a:pt x="807482" y="3773971"/>
                </a:cubicBezTo>
                <a:cubicBezTo>
                  <a:pt x="802178" y="3756301"/>
                  <a:pt x="11930" y="-8688"/>
                  <a:pt x="0" y="6773"/>
                </a:cubicBezTo>
                <a:close/>
              </a:path>
            </a:pathLst>
          </a:custGeom>
          <a:noFill/>
        </p:spPr>
        <p:txBody>
          <a:bodyPr anchor="ctr"/>
          <a:lstStyle>
            <a:lvl1pPr marL="0" indent="0" algn="ctr">
              <a:buFontTx/>
              <a:buNone/>
              <a:defRPr/>
            </a:lvl1pPr>
          </a:lstStyle>
          <a:p>
            <a:r>
              <a:rPr lang="nl-BE" dirty="0"/>
              <a:t>Afbeelding invoegen</a:t>
            </a:r>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661561" y="2414554"/>
            <a:ext cx="2841301" cy="2977193"/>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8" name="Afbeelding 7">
            <a:extLst>
              <a:ext uri="{FF2B5EF4-FFF2-40B4-BE49-F238E27FC236}">
                <a16:creationId xmlns:a16="http://schemas.microsoft.com/office/drawing/2014/main" id="{D80C5295-69F3-1045-A702-CA03E9877E4A}"/>
              </a:ext>
            </a:extLst>
          </p:cNvPr>
          <p:cNvPicPr>
            <a:picLocks noChangeAspect="1"/>
          </p:cNvPicPr>
          <p:nvPr/>
        </p:nvPicPr>
        <p:blipFill>
          <a:blip r:embed="rId2"/>
          <a:stretch>
            <a:fillRect/>
          </a:stretch>
        </p:blipFill>
        <p:spPr>
          <a:xfrm>
            <a:off x="515195" y="605996"/>
            <a:ext cx="742814" cy="726364"/>
          </a:xfrm>
          <a:prstGeom prst="rect">
            <a:avLst/>
          </a:prstGeom>
        </p:spPr>
      </p:pic>
      <p:pic>
        <p:nvPicPr>
          <p:cNvPr id="9" name="Afbeelding 8">
            <a:extLst>
              <a:ext uri="{FF2B5EF4-FFF2-40B4-BE49-F238E27FC236}">
                <a16:creationId xmlns:a16="http://schemas.microsoft.com/office/drawing/2014/main" id="{475F1E09-79C9-F04F-9B3F-C8A447B9A71A}"/>
              </a:ext>
            </a:extLst>
          </p:cNvPr>
          <p:cNvPicPr>
            <a:picLocks noChangeAspect="1"/>
          </p:cNvPicPr>
          <p:nvPr/>
        </p:nvPicPr>
        <p:blipFill>
          <a:blip r:embed="rId3"/>
          <a:stretch>
            <a:fillRect/>
          </a:stretch>
        </p:blipFill>
        <p:spPr>
          <a:xfrm>
            <a:off x="515195" y="6534122"/>
            <a:ext cx="2124877" cy="416937"/>
          </a:xfrm>
          <a:prstGeom prst="rect">
            <a:avLst/>
          </a:prstGeom>
        </p:spPr>
      </p:pic>
    </p:spTree>
    <p:extLst>
      <p:ext uri="{BB962C8B-B14F-4D97-AF65-F5344CB8AC3E}">
        <p14:creationId xmlns:p14="http://schemas.microsoft.com/office/powerpoint/2010/main" val="1363436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6_Titel en object">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16435268-5D24-6841-9578-F25FF2A754B0}"/>
              </a:ext>
            </a:extLst>
          </p:cNvPr>
          <p:cNvSpPr>
            <a:spLocks noGrp="1"/>
          </p:cNvSpPr>
          <p:nvPr>
            <p:ph type="pic" sz="quarter" idx="10" hasCustomPrompt="1"/>
          </p:nvPr>
        </p:nvSpPr>
        <p:spPr>
          <a:xfrm>
            <a:off x="-1373" y="0"/>
            <a:ext cx="10694773" cy="7562850"/>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5544" h="13716000">
                <a:moveTo>
                  <a:pt x="3131" y="0"/>
                </a:moveTo>
                <a:lnTo>
                  <a:pt x="24385544" y="0"/>
                </a:lnTo>
                <a:lnTo>
                  <a:pt x="24385544" y="13716000"/>
                </a:lnTo>
                <a:lnTo>
                  <a:pt x="6285235" y="13712780"/>
                </a:lnTo>
                <a:cubicBezTo>
                  <a:pt x="6288166" y="13254115"/>
                  <a:pt x="6284656" y="12801889"/>
                  <a:pt x="6287587" y="12343224"/>
                </a:cubicBezTo>
                <a:cubicBezTo>
                  <a:pt x="6276566" y="12064388"/>
                  <a:pt x="6062702" y="11688959"/>
                  <a:pt x="5617020" y="11680580"/>
                </a:cubicBezTo>
                <a:lnTo>
                  <a:pt x="0" y="11680914"/>
                </a:lnTo>
                <a:cubicBezTo>
                  <a:pt x="2117" y="7789422"/>
                  <a:pt x="1014" y="3891492"/>
                  <a:pt x="3131" y="0"/>
                </a:cubicBezTo>
                <a:close/>
              </a:path>
            </a:pathLst>
          </a:custGeom>
          <a:noFill/>
        </p:spPr>
        <p:txBody>
          <a:bodyPr anchor="ctr"/>
          <a:lstStyle>
            <a:lvl1pPr marL="0" indent="0" algn="ctr">
              <a:buFontTx/>
              <a:buNone/>
              <a:defRPr/>
            </a:lvl1pPr>
          </a:lstStyle>
          <a:p>
            <a:r>
              <a:rPr lang="nl-BE" dirty="0"/>
              <a:t>Afbeelding invoegen</a:t>
            </a:r>
          </a:p>
        </p:txBody>
      </p:sp>
      <p:pic>
        <p:nvPicPr>
          <p:cNvPr id="8" name="Afbeelding 7">
            <a:extLst>
              <a:ext uri="{FF2B5EF4-FFF2-40B4-BE49-F238E27FC236}">
                <a16:creationId xmlns:a16="http://schemas.microsoft.com/office/drawing/2014/main" id="{DC8DA3FB-95E3-4F43-B749-0CA28C214B5C}"/>
              </a:ext>
            </a:extLst>
          </p:cNvPr>
          <p:cNvPicPr>
            <a:picLocks noChangeAspect="1"/>
          </p:cNvPicPr>
          <p:nvPr/>
        </p:nvPicPr>
        <p:blipFill>
          <a:blip r:embed="rId2"/>
          <a:stretch>
            <a:fillRect/>
          </a:stretch>
        </p:blipFill>
        <p:spPr>
          <a:xfrm>
            <a:off x="0" y="6438388"/>
            <a:ext cx="2756674" cy="1124462"/>
          </a:xfrm>
          <a:prstGeom prst="rect">
            <a:avLst/>
          </a:prstGeom>
        </p:spPr>
      </p:pic>
    </p:spTree>
    <p:extLst>
      <p:ext uri="{BB962C8B-B14F-4D97-AF65-F5344CB8AC3E}">
        <p14:creationId xmlns:p14="http://schemas.microsoft.com/office/powerpoint/2010/main" val="3670137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7_Titel en object">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16435268-5D24-6841-9578-F25FF2A754B0}"/>
              </a:ext>
            </a:extLst>
          </p:cNvPr>
          <p:cNvSpPr>
            <a:spLocks noGrp="1"/>
          </p:cNvSpPr>
          <p:nvPr>
            <p:ph type="pic" sz="quarter" idx="10" hasCustomPrompt="1"/>
          </p:nvPr>
        </p:nvSpPr>
        <p:spPr>
          <a:xfrm>
            <a:off x="-1373" y="0"/>
            <a:ext cx="10694773" cy="7562850"/>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5544" h="13716000">
                <a:moveTo>
                  <a:pt x="3131" y="0"/>
                </a:moveTo>
                <a:lnTo>
                  <a:pt x="24385544" y="0"/>
                </a:lnTo>
                <a:lnTo>
                  <a:pt x="24385544" y="13716000"/>
                </a:lnTo>
                <a:lnTo>
                  <a:pt x="6285235" y="13712780"/>
                </a:lnTo>
                <a:cubicBezTo>
                  <a:pt x="6288166" y="13254115"/>
                  <a:pt x="6284656" y="12801889"/>
                  <a:pt x="6287587" y="12343224"/>
                </a:cubicBezTo>
                <a:cubicBezTo>
                  <a:pt x="6276566" y="12064388"/>
                  <a:pt x="6062702" y="11688959"/>
                  <a:pt x="5617020" y="11680580"/>
                </a:cubicBezTo>
                <a:lnTo>
                  <a:pt x="0" y="11680914"/>
                </a:lnTo>
                <a:cubicBezTo>
                  <a:pt x="2117" y="7789422"/>
                  <a:pt x="1014" y="3891492"/>
                  <a:pt x="3131" y="0"/>
                </a:cubicBezTo>
                <a:close/>
              </a:path>
            </a:pathLst>
          </a:custGeom>
          <a:noFill/>
        </p:spPr>
        <p:txBody>
          <a:bodyPr anchor="ctr"/>
          <a:lstStyle>
            <a:lvl1pPr marL="0" indent="0" algn="ctr">
              <a:buFontTx/>
              <a:buNone/>
              <a:defRPr/>
            </a:lvl1pPr>
          </a:lstStyle>
          <a:p>
            <a:r>
              <a:rPr lang="nl-BE" dirty="0"/>
              <a:t>Afbeelding invoegen</a:t>
            </a:r>
          </a:p>
        </p:txBody>
      </p:sp>
      <p:pic>
        <p:nvPicPr>
          <p:cNvPr id="4" name="Afbeelding 3">
            <a:extLst>
              <a:ext uri="{FF2B5EF4-FFF2-40B4-BE49-F238E27FC236}">
                <a16:creationId xmlns:a16="http://schemas.microsoft.com/office/drawing/2014/main" id="{A14A1973-3806-A142-998E-9C794CC201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6440126"/>
            <a:ext cx="2756674" cy="1120987"/>
          </a:xfrm>
          <a:prstGeom prst="rect">
            <a:avLst/>
          </a:prstGeom>
        </p:spPr>
      </p:pic>
    </p:spTree>
    <p:extLst>
      <p:ext uri="{BB962C8B-B14F-4D97-AF65-F5344CB8AC3E}">
        <p14:creationId xmlns:p14="http://schemas.microsoft.com/office/powerpoint/2010/main" val="10668839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8_Titel en object">
    <p:spTree>
      <p:nvGrpSpPr>
        <p:cNvPr id="1" name=""/>
        <p:cNvGrpSpPr/>
        <p:nvPr/>
      </p:nvGrpSpPr>
      <p:grpSpPr>
        <a:xfrm>
          <a:off x="0" y="0"/>
          <a:ext cx="0" cy="0"/>
          <a:chOff x="0" y="0"/>
          <a:chExt cx="0" cy="0"/>
        </a:xfrm>
      </p:grpSpPr>
      <p:sp>
        <p:nvSpPr>
          <p:cNvPr id="7" name="Tijdelijke aanduiding voor afbeelding 10">
            <a:extLst>
              <a:ext uri="{FF2B5EF4-FFF2-40B4-BE49-F238E27FC236}">
                <a16:creationId xmlns:a16="http://schemas.microsoft.com/office/drawing/2014/main" id="{16435268-5D24-6841-9578-F25FF2A754B0}"/>
              </a:ext>
            </a:extLst>
          </p:cNvPr>
          <p:cNvSpPr>
            <a:spLocks noGrp="1"/>
          </p:cNvSpPr>
          <p:nvPr>
            <p:ph type="pic" sz="quarter" idx="10" hasCustomPrompt="1"/>
          </p:nvPr>
        </p:nvSpPr>
        <p:spPr>
          <a:xfrm>
            <a:off x="-1373" y="0"/>
            <a:ext cx="10694773" cy="7562850"/>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5544" h="13716000">
                <a:moveTo>
                  <a:pt x="3131" y="0"/>
                </a:moveTo>
                <a:lnTo>
                  <a:pt x="24385544" y="0"/>
                </a:lnTo>
                <a:lnTo>
                  <a:pt x="24385544" y="13716000"/>
                </a:lnTo>
                <a:lnTo>
                  <a:pt x="6285235" y="13712780"/>
                </a:lnTo>
                <a:cubicBezTo>
                  <a:pt x="6288166" y="13254115"/>
                  <a:pt x="6284656" y="12801889"/>
                  <a:pt x="6287587" y="12343224"/>
                </a:cubicBezTo>
                <a:cubicBezTo>
                  <a:pt x="6276566" y="12064388"/>
                  <a:pt x="6062702" y="11688959"/>
                  <a:pt x="5617020" y="11680580"/>
                </a:cubicBezTo>
                <a:lnTo>
                  <a:pt x="0" y="11680914"/>
                </a:lnTo>
                <a:cubicBezTo>
                  <a:pt x="2117" y="7789422"/>
                  <a:pt x="1014" y="3891492"/>
                  <a:pt x="3131" y="0"/>
                </a:cubicBezTo>
                <a:close/>
              </a:path>
            </a:pathLst>
          </a:custGeom>
          <a:noFill/>
        </p:spPr>
        <p:txBody>
          <a:bodyPr anchor="ctr"/>
          <a:lstStyle>
            <a:lvl1pPr marL="0" indent="0" algn="ctr">
              <a:buFontTx/>
              <a:buNone/>
              <a:defRPr/>
            </a:lvl1pPr>
          </a:lstStyle>
          <a:p>
            <a:r>
              <a:rPr lang="nl-BE" dirty="0"/>
              <a:t>Afbeelding invoegen</a:t>
            </a:r>
          </a:p>
        </p:txBody>
      </p:sp>
      <p:pic>
        <p:nvPicPr>
          <p:cNvPr id="5" name="Afbeelding 4">
            <a:extLst>
              <a:ext uri="{FF2B5EF4-FFF2-40B4-BE49-F238E27FC236}">
                <a16:creationId xmlns:a16="http://schemas.microsoft.com/office/drawing/2014/main" id="{862911A3-BFE6-3048-89AF-A7479E74F762}"/>
              </a:ext>
            </a:extLst>
          </p:cNvPr>
          <p:cNvPicPr>
            <a:picLocks noChangeAspect="1"/>
          </p:cNvPicPr>
          <p:nvPr/>
        </p:nvPicPr>
        <p:blipFill>
          <a:blip r:embed="rId2"/>
          <a:stretch>
            <a:fillRect/>
          </a:stretch>
        </p:blipFill>
        <p:spPr>
          <a:xfrm>
            <a:off x="0" y="6438389"/>
            <a:ext cx="2756671" cy="1124460"/>
          </a:xfrm>
          <a:prstGeom prst="rect">
            <a:avLst/>
          </a:prstGeom>
        </p:spPr>
      </p:pic>
    </p:spTree>
    <p:extLst>
      <p:ext uri="{BB962C8B-B14F-4D97-AF65-F5344CB8AC3E}">
        <p14:creationId xmlns:p14="http://schemas.microsoft.com/office/powerpoint/2010/main" val="3817624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el en object">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530527" y="2013259"/>
            <a:ext cx="4220694" cy="4191365"/>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5" name="Afbeelding 4">
            <a:extLst>
              <a:ext uri="{FF2B5EF4-FFF2-40B4-BE49-F238E27FC236}">
                <a16:creationId xmlns:a16="http://schemas.microsoft.com/office/drawing/2014/main" id="{0BBD0212-DEA8-2443-9355-8654D6AB3AA0}"/>
              </a:ext>
            </a:extLst>
          </p:cNvPr>
          <p:cNvPicPr>
            <a:picLocks noChangeAspect="1"/>
          </p:cNvPicPr>
          <p:nvPr/>
        </p:nvPicPr>
        <p:blipFill>
          <a:blip r:embed="rId2"/>
          <a:stretch>
            <a:fillRect/>
          </a:stretch>
        </p:blipFill>
        <p:spPr>
          <a:xfrm>
            <a:off x="530528" y="608710"/>
            <a:ext cx="742814" cy="726364"/>
          </a:xfrm>
          <a:prstGeom prst="rect">
            <a:avLst/>
          </a:prstGeom>
        </p:spPr>
      </p:pic>
      <p:pic>
        <p:nvPicPr>
          <p:cNvPr id="8" name="Afbeelding 7">
            <a:extLst>
              <a:ext uri="{FF2B5EF4-FFF2-40B4-BE49-F238E27FC236}">
                <a16:creationId xmlns:a16="http://schemas.microsoft.com/office/drawing/2014/main" id="{4C1D829E-0DEF-9D44-B3E8-EBEAB4DCDD50}"/>
              </a:ext>
            </a:extLst>
          </p:cNvPr>
          <p:cNvPicPr>
            <a:picLocks noChangeAspect="1"/>
          </p:cNvPicPr>
          <p:nvPr/>
        </p:nvPicPr>
        <p:blipFill>
          <a:blip r:embed="rId3"/>
          <a:stretch>
            <a:fillRect/>
          </a:stretch>
        </p:blipFill>
        <p:spPr>
          <a:xfrm>
            <a:off x="530527" y="6835477"/>
            <a:ext cx="2124877" cy="416937"/>
          </a:xfrm>
          <a:prstGeom prst="rect">
            <a:avLst/>
          </a:prstGeom>
        </p:spPr>
      </p:pic>
      <p:pic>
        <p:nvPicPr>
          <p:cNvPr id="10" name="Afbeelding 9">
            <a:extLst>
              <a:ext uri="{FF2B5EF4-FFF2-40B4-BE49-F238E27FC236}">
                <a16:creationId xmlns:a16="http://schemas.microsoft.com/office/drawing/2014/main" id="{864DB001-FA13-D742-979C-BF716B2DA0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54344" y="5444201"/>
            <a:ext cx="3370312" cy="4237298"/>
          </a:xfrm>
          <a:prstGeom prst="rect">
            <a:avLst/>
          </a:prstGeom>
        </p:spPr>
      </p:pic>
      <p:sp>
        <p:nvSpPr>
          <p:cNvPr id="6" name="Tijdelijke aanduiding voor afbeelding 10">
            <a:extLst>
              <a:ext uri="{FF2B5EF4-FFF2-40B4-BE49-F238E27FC236}">
                <a16:creationId xmlns:a16="http://schemas.microsoft.com/office/drawing/2014/main" id="{89C6D8DD-7E47-7B40-9F6A-1935892813F6}"/>
              </a:ext>
            </a:extLst>
          </p:cNvPr>
          <p:cNvSpPr>
            <a:spLocks noGrp="1"/>
          </p:cNvSpPr>
          <p:nvPr>
            <p:ph type="pic" sz="quarter" idx="10" hasCustomPrompt="1"/>
          </p:nvPr>
        </p:nvSpPr>
        <p:spPr>
          <a:xfrm>
            <a:off x="4955913" y="-1751"/>
            <a:ext cx="5737487" cy="7568233"/>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noFill/>
        </p:spPr>
        <p:txBody>
          <a:bodyPr anchor="ctr"/>
          <a:lstStyle>
            <a:lvl1pPr marL="0" indent="0" algn="ctr">
              <a:buFontTx/>
              <a:buNone/>
              <a:defRPr/>
            </a:lvl1pPr>
          </a:lstStyle>
          <a:p>
            <a:r>
              <a:rPr lang="nl-BE" dirty="0"/>
              <a:t>Afbeelding invoegen</a:t>
            </a:r>
          </a:p>
        </p:txBody>
      </p:sp>
    </p:spTree>
    <p:extLst>
      <p:ext uri="{BB962C8B-B14F-4D97-AF65-F5344CB8AC3E}">
        <p14:creationId xmlns:p14="http://schemas.microsoft.com/office/powerpoint/2010/main" val="1158613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Titel en object">
    <p:spTree>
      <p:nvGrpSpPr>
        <p:cNvPr id="1" name=""/>
        <p:cNvGrpSpPr/>
        <p:nvPr/>
      </p:nvGrpSpPr>
      <p:grpSpPr>
        <a:xfrm>
          <a:off x="0" y="0"/>
          <a:ext cx="0" cy="0"/>
          <a:chOff x="0" y="0"/>
          <a:chExt cx="0" cy="0"/>
        </a:xfrm>
      </p:grpSpPr>
      <p:sp>
        <p:nvSpPr>
          <p:cNvPr id="7" name="Rechthoek 4">
            <a:extLst>
              <a:ext uri="{FF2B5EF4-FFF2-40B4-BE49-F238E27FC236}">
                <a16:creationId xmlns:a16="http://schemas.microsoft.com/office/drawing/2014/main" id="{910B7455-5B5A-7249-A0FF-C0EF37BE5E7D}"/>
              </a:ext>
            </a:extLst>
          </p:cNvPr>
          <p:cNvSpPr/>
          <p:nvPr/>
        </p:nvSpPr>
        <p:spPr>
          <a:xfrm>
            <a:off x="-35033" y="-26536"/>
            <a:ext cx="6258157" cy="7629190"/>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453" h="13836315">
                <a:moveTo>
                  <a:pt x="24065" y="0"/>
                </a:moveTo>
                <a:lnTo>
                  <a:pt x="11381874" y="48126"/>
                </a:lnTo>
                <a:lnTo>
                  <a:pt x="14269453" y="13788189"/>
                </a:lnTo>
                <a:lnTo>
                  <a:pt x="0" y="13836315"/>
                </a:lnTo>
                <a:cubicBezTo>
                  <a:pt x="8022" y="9224210"/>
                  <a:pt x="16043" y="4612105"/>
                  <a:pt x="24065" y="0"/>
                </a:cubicBezTo>
                <a:close/>
              </a:path>
            </a:pathLst>
          </a:cu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dirty="0"/>
          </a:p>
        </p:txBody>
      </p:sp>
      <p:pic>
        <p:nvPicPr>
          <p:cNvPr id="9" name="Afbeelding 8">
            <a:extLst>
              <a:ext uri="{FF2B5EF4-FFF2-40B4-BE49-F238E27FC236}">
                <a16:creationId xmlns:a16="http://schemas.microsoft.com/office/drawing/2014/main" id="{3828D6A6-09D8-D64E-B5F3-4F17ECAF997A}"/>
              </a:ext>
            </a:extLst>
          </p:cNvPr>
          <p:cNvPicPr>
            <a:picLocks noChangeAspect="1"/>
          </p:cNvPicPr>
          <p:nvPr/>
        </p:nvPicPr>
        <p:blipFill>
          <a:blip r:embed="rId2"/>
          <a:stretch>
            <a:fillRect/>
          </a:stretch>
        </p:blipFill>
        <p:spPr>
          <a:xfrm>
            <a:off x="4454343" y="5444201"/>
            <a:ext cx="3370313" cy="4237298"/>
          </a:xfrm>
          <a:prstGeom prst="rect">
            <a:avLst/>
          </a:prstGeom>
        </p:spPr>
      </p:pic>
      <p:pic>
        <p:nvPicPr>
          <p:cNvPr id="10" name="Afbeelding 9">
            <a:extLst>
              <a:ext uri="{FF2B5EF4-FFF2-40B4-BE49-F238E27FC236}">
                <a16:creationId xmlns:a16="http://schemas.microsoft.com/office/drawing/2014/main" id="{E1534FE5-2580-EE40-A913-3922BFB5A6CB}"/>
              </a:ext>
            </a:extLst>
          </p:cNvPr>
          <p:cNvPicPr>
            <a:picLocks noChangeAspect="1"/>
          </p:cNvPicPr>
          <p:nvPr/>
        </p:nvPicPr>
        <p:blipFill>
          <a:blip r:embed="rId3"/>
          <a:stretch>
            <a:fillRect/>
          </a:stretch>
        </p:blipFill>
        <p:spPr>
          <a:xfrm>
            <a:off x="530528" y="608710"/>
            <a:ext cx="742814" cy="726364"/>
          </a:xfrm>
          <a:prstGeom prst="rect">
            <a:avLst/>
          </a:prstGeom>
        </p:spPr>
      </p:pic>
      <p:pic>
        <p:nvPicPr>
          <p:cNvPr id="11" name="Afbeelding 10">
            <a:extLst>
              <a:ext uri="{FF2B5EF4-FFF2-40B4-BE49-F238E27FC236}">
                <a16:creationId xmlns:a16="http://schemas.microsoft.com/office/drawing/2014/main" id="{5808B6D7-BA22-5F4F-89B3-62AF493AAE3C}"/>
              </a:ext>
            </a:extLst>
          </p:cNvPr>
          <p:cNvPicPr>
            <a:picLocks noChangeAspect="1"/>
          </p:cNvPicPr>
          <p:nvPr/>
        </p:nvPicPr>
        <p:blipFill>
          <a:blip r:embed="rId4"/>
          <a:stretch>
            <a:fillRect/>
          </a:stretch>
        </p:blipFill>
        <p:spPr>
          <a:xfrm>
            <a:off x="530527" y="6835477"/>
            <a:ext cx="2124877" cy="416937"/>
          </a:xfrm>
          <a:prstGeom prst="rect">
            <a:avLst/>
          </a:prstGeom>
        </p:spPr>
      </p:pic>
      <p:sp>
        <p:nvSpPr>
          <p:cNvPr id="12" name="Tijdelijke aanduiding voor afbeelding 10">
            <a:extLst>
              <a:ext uri="{FF2B5EF4-FFF2-40B4-BE49-F238E27FC236}">
                <a16:creationId xmlns:a16="http://schemas.microsoft.com/office/drawing/2014/main" id="{48267E04-8FB3-3D48-B184-A96D30908654}"/>
              </a:ext>
            </a:extLst>
          </p:cNvPr>
          <p:cNvSpPr>
            <a:spLocks noGrp="1"/>
          </p:cNvSpPr>
          <p:nvPr>
            <p:ph type="pic" sz="quarter" idx="10" hasCustomPrompt="1"/>
          </p:nvPr>
        </p:nvSpPr>
        <p:spPr>
          <a:xfrm>
            <a:off x="4955913" y="-1751"/>
            <a:ext cx="5737487" cy="7568233"/>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noFill/>
        </p:spPr>
        <p:txBody>
          <a:bodyPr anchor="ctr"/>
          <a:lstStyle>
            <a:lvl1pPr marL="0" indent="0" algn="ctr">
              <a:buFontTx/>
              <a:buNone/>
              <a:defRPr/>
            </a:lvl1pPr>
          </a:lstStyle>
          <a:p>
            <a:r>
              <a:rPr lang="nl-BE" dirty="0"/>
              <a:t>Afbeelding invoegen</a:t>
            </a:r>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530527" y="2013259"/>
            <a:ext cx="4220694" cy="419136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488763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0_Titel en object">
    <p:spTree>
      <p:nvGrpSpPr>
        <p:cNvPr id="1" name=""/>
        <p:cNvGrpSpPr/>
        <p:nvPr/>
      </p:nvGrpSpPr>
      <p:grpSpPr>
        <a:xfrm>
          <a:off x="0" y="0"/>
          <a:ext cx="0" cy="0"/>
          <a:chOff x="0" y="0"/>
          <a:chExt cx="0" cy="0"/>
        </a:xfrm>
      </p:grpSpPr>
      <p:sp>
        <p:nvSpPr>
          <p:cNvPr id="7" name="Rechthoek 4">
            <a:extLst>
              <a:ext uri="{FF2B5EF4-FFF2-40B4-BE49-F238E27FC236}">
                <a16:creationId xmlns:a16="http://schemas.microsoft.com/office/drawing/2014/main" id="{AA4356D7-D559-FD4B-9D5C-0BEB10D99C31}"/>
              </a:ext>
            </a:extLst>
          </p:cNvPr>
          <p:cNvSpPr/>
          <p:nvPr/>
        </p:nvSpPr>
        <p:spPr>
          <a:xfrm>
            <a:off x="-35033" y="-26536"/>
            <a:ext cx="6258157" cy="7629190"/>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453" h="13836315">
                <a:moveTo>
                  <a:pt x="24065" y="0"/>
                </a:moveTo>
                <a:lnTo>
                  <a:pt x="11381874" y="48126"/>
                </a:lnTo>
                <a:lnTo>
                  <a:pt x="14269453" y="13788189"/>
                </a:lnTo>
                <a:lnTo>
                  <a:pt x="0" y="13836315"/>
                </a:lnTo>
                <a:cubicBezTo>
                  <a:pt x="8022" y="9224210"/>
                  <a:pt x="16043" y="4612105"/>
                  <a:pt x="24065" y="0"/>
                </a:cubicBezTo>
                <a:close/>
              </a:path>
            </a:pathLst>
          </a:cu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dirty="0"/>
          </a:p>
        </p:txBody>
      </p:sp>
      <p:pic>
        <p:nvPicPr>
          <p:cNvPr id="9" name="Afbeelding 8">
            <a:extLst>
              <a:ext uri="{FF2B5EF4-FFF2-40B4-BE49-F238E27FC236}">
                <a16:creationId xmlns:a16="http://schemas.microsoft.com/office/drawing/2014/main" id="{D4241B94-BE49-BC41-8EF1-893E992B1E33}"/>
              </a:ext>
            </a:extLst>
          </p:cNvPr>
          <p:cNvPicPr>
            <a:picLocks noChangeAspect="1"/>
          </p:cNvPicPr>
          <p:nvPr/>
        </p:nvPicPr>
        <p:blipFill>
          <a:blip r:embed="rId2"/>
          <a:stretch>
            <a:fillRect/>
          </a:stretch>
        </p:blipFill>
        <p:spPr>
          <a:xfrm>
            <a:off x="4454343" y="5444201"/>
            <a:ext cx="3370313" cy="4237298"/>
          </a:xfrm>
          <a:prstGeom prst="rect">
            <a:avLst/>
          </a:prstGeom>
        </p:spPr>
      </p:pic>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530527" y="2013259"/>
            <a:ext cx="4220694" cy="4191365"/>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pic>
        <p:nvPicPr>
          <p:cNvPr id="5" name="Afbeelding 4">
            <a:extLst>
              <a:ext uri="{FF2B5EF4-FFF2-40B4-BE49-F238E27FC236}">
                <a16:creationId xmlns:a16="http://schemas.microsoft.com/office/drawing/2014/main" id="{0BBD0212-DEA8-2443-9355-8654D6AB3AA0}"/>
              </a:ext>
            </a:extLst>
          </p:cNvPr>
          <p:cNvPicPr>
            <a:picLocks noChangeAspect="1"/>
          </p:cNvPicPr>
          <p:nvPr/>
        </p:nvPicPr>
        <p:blipFill>
          <a:blip r:embed="rId3"/>
          <a:stretch>
            <a:fillRect/>
          </a:stretch>
        </p:blipFill>
        <p:spPr>
          <a:xfrm>
            <a:off x="530528" y="608710"/>
            <a:ext cx="742814" cy="726364"/>
          </a:xfrm>
          <a:prstGeom prst="rect">
            <a:avLst/>
          </a:prstGeom>
        </p:spPr>
      </p:pic>
      <p:pic>
        <p:nvPicPr>
          <p:cNvPr id="8" name="Afbeelding 7">
            <a:extLst>
              <a:ext uri="{FF2B5EF4-FFF2-40B4-BE49-F238E27FC236}">
                <a16:creationId xmlns:a16="http://schemas.microsoft.com/office/drawing/2014/main" id="{4C1D829E-0DEF-9D44-B3E8-EBEAB4DCDD50}"/>
              </a:ext>
            </a:extLst>
          </p:cNvPr>
          <p:cNvPicPr>
            <a:picLocks noChangeAspect="1"/>
          </p:cNvPicPr>
          <p:nvPr/>
        </p:nvPicPr>
        <p:blipFill>
          <a:blip r:embed="rId4"/>
          <a:stretch>
            <a:fillRect/>
          </a:stretch>
        </p:blipFill>
        <p:spPr>
          <a:xfrm>
            <a:off x="530527" y="6835477"/>
            <a:ext cx="2124877" cy="416937"/>
          </a:xfrm>
          <a:prstGeom prst="rect">
            <a:avLst/>
          </a:prstGeom>
        </p:spPr>
      </p:pic>
      <p:sp>
        <p:nvSpPr>
          <p:cNvPr id="6" name="Tijdelijke aanduiding voor afbeelding 10">
            <a:extLst>
              <a:ext uri="{FF2B5EF4-FFF2-40B4-BE49-F238E27FC236}">
                <a16:creationId xmlns:a16="http://schemas.microsoft.com/office/drawing/2014/main" id="{89C6D8DD-7E47-7B40-9F6A-1935892813F6}"/>
              </a:ext>
            </a:extLst>
          </p:cNvPr>
          <p:cNvSpPr>
            <a:spLocks noGrp="1"/>
          </p:cNvSpPr>
          <p:nvPr>
            <p:ph type="pic" sz="quarter" idx="10" hasCustomPrompt="1"/>
          </p:nvPr>
        </p:nvSpPr>
        <p:spPr>
          <a:xfrm>
            <a:off x="4955913" y="-1751"/>
            <a:ext cx="5737487" cy="7568233"/>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noFill/>
        </p:spPr>
        <p:txBody>
          <a:bodyPr anchor="ctr"/>
          <a:lstStyle>
            <a:lvl1pPr marL="0" indent="0" algn="ctr">
              <a:buFontTx/>
              <a:buNone/>
              <a:defRPr/>
            </a:lvl1pPr>
          </a:lstStyle>
          <a:p>
            <a:r>
              <a:rPr lang="nl-BE" dirty="0"/>
              <a:t>Afbeelding invoegen</a:t>
            </a:r>
          </a:p>
        </p:txBody>
      </p:sp>
    </p:spTree>
    <p:extLst>
      <p:ext uri="{BB962C8B-B14F-4D97-AF65-F5344CB8AC3E}">
        <p14:creationId xmlns:p14="http://schemas.microsoft.com/office/powerpoint/2010/main" val="460201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B15D66"/>
                </a:solidFill>
                <a:latin typeface="Arial"/>
                <a:cs typeface="Arial"/>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6_Titel en object">
    <p:spTree>
      <p:nvGrpSpPr>
        <p:cNvPr id="1" name=""/>
        <p:cNvGrpSpPr/>
        <p:nvPr/>
      </p:nvGrpSpPr>
      <p:grpSpPr>
        <a:xfrm>
          <a:off x="0" y="0"/>
          <a:ext cx="0" cy="0"/>
          <a:chOff x="0" y="0"/>
          <a:chExt cx="0" cy="0"/>
        </a:xfrm>
      </p:grpSpPr>
      <p:sp>
        <p:nvSpPr>
          <p:cNvPr id="7" name="Rechthoek 4">
            <a:extLst>
              <a:ext uri="{FF2B5EF4-FFF2-40B4-BE49-F238E27FC236}">
                <a16:creationId xmlns:a16="http://schemas.microsoft.com/office/drawing/2014/main" id="{910B7455-5B5A-7249-A0FF-C0EF37BE5E7D}"/>
              </a:ext>
            </a:extLst>
          </p:cNvPr>
          <p:cNvSpPr/>
          <p:nvPr/>
        </p:nvSpPr>
        <p:spPr>
          <a:xfrm>
            <a:off x="-35033" y="-26536"/>
            <a:ext cx="6258157" cy="7629190"/>
          </a:xfrm>
          <a:custGeom>
            <a:avLst/>
            <a:gdLst>
              <a:gd name="connsiteX0" fmla="*/ 0 w 6039852"/>
              <a:gd name="connsiteY0" fmla="*/ 0 h 13716000"/>
              <a:gd name="connsiteX1" fmla="*/ 6039852 w 6039852"/>
              <a:gd name="connsiteY1" fmla="*/ 0 h 13716000"/>
              <a:gd name="connsiteX2" fmla="*/ 6039852 w 6039852"/>
              <a:gd name="connsiteY2" fmla="*/ 13716000 h 13716000"/>
              <a:gd name="connsiteX3" fmla="*/ 0 w 6039852"/>
              <a:gd name="connsiteY3" fmla="*/ 13716000 h 13716000"/>
              <a:gd name="connsiteX4" fmla="*/ 0 w 6039852"/>
              <a:gd name="connsiteY4" fmla="*/ 0 h 13716000"/>
              <a:gd name="connsiteX0" fmla="*/ 0 w 8927431"/>
              <a:gd name="connsiteY0" fmla="*/ 0 h 13740063"/>
              <a:gd name="connsiteX1" fmla="*/ 6039852 w 8927431"/>
              <a:gd name="connsiteY1" fmla="*/ 0 h 13740063"/>
              <a:gd name="connsiteX2" fmla="*/ 8927431 w 8927431"/>
              <a:gd name="connsiteY2" fmla="*/ 13740063 h 13740063"/>
              <a:gd name="connsiteX3" fmla="*/ 0 w 8927431"/>
              <a:gd name="connsiteY3" fmla="*/ 13716000 h 13740063"/>
              <a:gd name="connsiteX4" fmla="*/ 0 w 8927431"/>
              <a:gd name="connsiteY4" fmla="*/ 0 h 13740063"/>
              <a:gd name="connsiteX0" fmla="*/ 0 w 12488778"/>
              <a:gd name="connsiteY0" fmla="*/ 24063 h 13740063"/>
              <a:gd name="connsiteX1" fmla="*/ 9601199 w 12488778"/>
              <a:gd name="connsiteY1" fmla="*/ 0 h 13740063"/>
              <a:gd name="connsiteX2" fmla="*/ 12488778 w 12488778"/>
              <a:gd name="connsiteY2" fmla="*/ 13740063 h 13740063"/>
              <a:gd name="connsiteX3" fmla="*/ 3561347 w 12488778"/>
              <a:gd name="connsiteY3" fmla="*/ 13716000 h 13740063"/>
              <a:gd name="connsiteX4" fmla="*/ 0 w 12488778"/>
              <a:gd name="connsiteY4" fmla="*/ 24063 h 13740063"/>
              <a:gd name="connsiteX0" fmla="*/ 48127 w 12536905"/>
              <a:gd name="connsiteY0" fmla="*/ 24063 h 13788189"/>
              <a:gd name="connsiteX1" fmla="*/ 9649326 w 12536905"/>
              <a:gd name="connsiteY1" fmla="*/ 0 h 13788189"/>
              <a:gd name="connsiteX2" fmla="*/ 12536905 w 12536905"/>
              <a:gd name="connsiteY2" fmla="*/ 13740063 h 13788189"/>
              <a:gd name="connsiteX3" fmla="*/ 0 w 12536905"/>
              <a:gd name="connsiteY3" fmla="*/ 13788189 h 13788189"/>
              <a:gd name="connsiteX4" fmla="*/ 48127 w 12536905"/>
              <a:gd name="connsiteY4" fmla="*/ 24063 h 13788189"/>
              <a:gd name="connsiteX0" fmla="*/ 0 w 12633157"/>
              <a:gd name="connsiteY0" fmla="*/ 0 h 13908504"/>
              <a:gd name="connsiteX1" fmla="*/ 9745578 w 12633157"/>
              <a:gd name="connsiteY1" fmla="*/ 120315 h 13908504"/>
              <a:gd name="connsiteX2" fmla="*/ 12633157 w 12633157"/>
              <a:gd name="connsiteY2" fmla="*/ 13860378 h 13908504"/>
              <a:gd name="connsiteX3" fmla="*/ 96252 w 12633157"/>
              <a:gd name="connsiteY3" fmla="*/ 13908504 h 13908504"/>
              <a:gd name="connsiteX4" fmla="*/ 0 w 12633157"/>
              <a:gd name="connsiteY4" fmla="*/ 0 h 13908504"/>
              <a:gd name="connsiteX0" fmla="*/ 0 w 14245388"/>
              <a:gd name="connsiteY0" fmla="*/ 0 h 13836315"/>
              <a:gd name="connsiteX1" fmla="*/ 11357809 w 14245388"/>
              <a:gd name="connsiteY1" fmla="*/ 48126 h 13836315"/>
              <a:gd name="connsiteX2" fmla="*/ 14245388 w 14245388"/>
              <a:gd name="connsiteY2" fmla="*/ 13788189 h 13836315"/>
              <a:gd name="connsiteX3" fmla="*/ 1708483 w 14245388"/>
              <a:gd name="connsiteY3" fmla="*/ 13836315 h 13836315"/>
              <a:gd name="connsiteX4" fmla="*/ 0 w 14245388"/>
              <a:gd name="connsiteY4" fmla="*/ 0 h 13836315"/>
              <a:gd name="connsiteX0" fmla="*/ 24065 w 14269453"/>
              <a:gd name="connsiteY0" fmla="*/ 0 h 13836315"/>
              <a:gd name="connsiteX1" fmla="*/ 11381874 w 14269453"/>
              <a:gd name="connsiteY1" fmla="*/ 48126 h 13836315"/>
              <a:gd name="connsiteX2" fmla="*/ 14269453 w 14269453"/>
              <a:gd name="connsiteY2" fmla="*/ 13788189 h 13836315"/>
              <a:gd name="connsiteX3" fmla="*/ 0 w 14269453"/>
              <a:gd name="connsiteY3" fmla="*/ 13836315 h 13836315"/>
              <a:gd name="connsiteX4" fmla="*/ 24065 w 14269453"/>
              <a:gd name="connsiteY4" fmla="*/ 0 h 1383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69453" h="13836315">
                <a:moveTo>
                  <a:pt x="24065" y="0"/>
                </a:moveTo>
                <a:lnTo>
                  <a:pt x="11381874" y="48126"/>
                </a:lnTo>
                <a:lnTo>
                  <a:pt x="14269453" y="13788189"/>
                </a:lnTo>
                <a:lnTo>
                  <a:pt x="0" y="13836315"/>
                </a:lnTo>
                <a:cubicBezTo>
                  <a:pt x="8022" y="9224210"/>
                  <a:pt x="16043" y="4612105"/>
                  <a:pt x="24065" y="0"/>
                </a:cubicBezTo>
                <a:close/>
              </a:path>
            </a:pathLst>
          </a:custGeom>
          <a:solidFill>
            <a:srgbClr val="30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dirty="0"/>
          </a:p>
        </p:txBody>
      </p:sp>
      <p:pic>
        <p:nvPicPr>
          <p:cNvPr id="9" name="Afbeelding 8">
            <a:extLst>
              <a:ext uri="{FF2B5EF4-FFF2-40B4-BE49-F238E27FC236}">
                <a16:creationId xmlns:a16="http://schemas.microsoft.com/office/drawing/2014/main" id="{3828D6A6-09D8-D64E-B5F3-4F17ECAF997A}"/>
              </a:ext>
            </a:extLst>
          </p:cNvPr>
          <p:cNvPicPr>
            <a:picLocks noChangeAspect="1"/>
          </p:cNvPicPr>
          <p:nvPr/>
        </p:nvPicPr>
        <p:blipFill>
          <a:blip r:embed="rId2"/>
          <a:stretch>
            <a:fillRect/>
          </a:stretch>
        </p:blipFill>
        <p:spPr>
          <a:xfrm>
            <a:off x="4454343" y="5444201"/>
            <a:ext cx="3370313" cy="4237298"/>
          </a:xfrm>
          <a:prstGeom prst="rect">
            <a:avLst/>
          </a:prstGeom>
        </p:spPr>
      </p:pic>
      <p:pic>
        <p:nvPicPr>
          <p:cNvPr id="10" name="Afbeelding 9">
            <a:extLst>
              <a:ext uri="{FF2B5EF4-FFF2-40B4-BE49-F238E27FC236}">
                <a16:creationId xmlns:a16="http://schemas.microsoft.com/office/drawing/2014/main" id="{E1534FE5-2580-EE40-A913-3922BFB5A6CB}"/>
              </a:ext>
            </a:extLst>
          </p:cNvPr>
          <p:cNvPicPr>
            <a:picLocks noChangeAspect="1"/>
          </p:cNvPicPr>
          <p:nvPr/>
        </p:nvPicPr>
        <p:blipFill>
          <a:blip r:embed="rId3"/>
          <a:stretch>
            <a:fillRect/>
          </a:stretch>
        </p:blipFill>
        <p:spPr>
          <a:xfrm>
            <a:off x="530528" y="608710"/>
            <a:ext cx="742814" cy="726364"/>
          </a:xfrm>
          <a:prstGeom prst="rect">
            <a:avLst/>
          </a:prstGeom>
        </p:spPr>
      </p:pic>
      <p:pic>
        <p:nvPicPr>
          <p:cNvPr id="11" name="Afbeelding 10">
            <a:extLst>
              <a:ext uri="{FF2B5EF4-FFF2-40B4-BE49-F238E27FC236}">
                <a16:creationId xmlns:a16="http://schemas.microsoft.com/office/drawing/2014/main" id="{5808B6D7-BA22-5F4F-89B3-62AF493AAE3C}"/>
              </a:ext>
            </a:extLst>
          </p:cNvPr>
          <p:cNvPicPr>
            <a:picLocks noChangeAspect="1"/>
          </p:cNvPicPr>
          <p:nvPr/>
        </p:nvPicPr>
        <p:blipFill>
          <a:blip r:embed="rId4"/>
          <a:stretch>
            <a:fillRect/>
          </a:stretch>
        </p:blipFill>
        <p:spPr>
          <a:xfrm>
            <a:off x="530527" y="6835477"/>
            <a:ext cx="2124877" cy="416937"/>
          </a:xfrm>
          <a:prstGeom prst="rect">
            <a:avLst/>
          </a:prstGeom>
        </p:spPr>
      </p:pic>
      <p:sp>
        <p:nvSpPr>
          <p:cNvPr id="12" name="Tijdelijke aanduiding voor afbeelding 10">
            <a:extLst>
              <a:ext uri="{FF2B5EF4-FFF2-40B4-BE49-F238E27FC236}">
                <a16:creationId xmlns:a16="http://schemas.microsoft.com/office/drawing/2014/main" id="{48267E04-8FB3-3D48-B184-A96D30908654}"/>
              </a:ext>
            </a:extLst>
          </p:cNvPr>
          <p:cNvSpPr>
            <a:spLocks noGrp="1"/>
          </p:cNvSpPr>
          <p:nvPr>
            <p:ph type="pic" sz="quarter" idx="10" hasCustomPrompt="1"/>
          </p:nvPr>
        </p:nvSpPr>
        <p:spPr>
          <a:xfrm>
            <a:off x="4955913" y="-1751"/>
            <a:ext cx="5737487" cy="7568233"/>
          </a:xfrm>
          <a:custGeom>
            <a:avLst/>
            <a:gdLst>
              <a:gd name="connsiteX0" fmla="*/ 0 w 13072729"/>
              <a:gd name="connsiteY0" fmla="*/ 0 h 13716000"/>
              <a:gd name="connsiteX1" fmla="*/ 13072729 w 13072729"/>
              <a:gd name="connsiteY1" fmla="*/ 0 h 13716000"/>
              <a:gd name="connsiteX2" fmla="*/ 13072729 w 13072729"/>
              <a:gd name="connsiteY2" fmla="*/ 13716000 h 13716000"/>
              <a:gd name="connsiteX3" fmla="*/ 0 w 13072729"/>
              <a:gd name="connsiteY3" fmla="*/ 13716000 h 13716000"/>
              <a:gd name="connsiteX4" fmla="*/ 0 w 13072729"/>
              <a:gd name="connsiteY4" fmla="*/ 0 h 13716000"/>
              <a:gd name="connsiteX0" fmla="*/ 0 w 13072729"/>
              <a:gd name="connsiteY0" fmla="*/ 0 h 13741637"/>
              <a:gd name="connsiteX1" fmla="*/ 13072729 w 13072729"/>
              <a:gd name="connsiteY1" fmla="*/ 0 h 13741637"/>
              <a:gd name="connsiteX2" fmla="*/ 13072729 w 13072729"/>
              <a:gd name="connsiteY2" fmla="*/ 13716000 h 13741637"/>
              <a:gd name="connsiteX3" fmla="*/ 2862841 w 13072729"/>
              <a:gd name="connsiteY3" fmla="*/ 13741637 h 13741637"/>
              <a:gd name="connsiteX4" fmla="*/ 0 w 13072729"/>
              <a:gd name="connsiteY4" fmla="*/ 0 h 13741637"/>
              <a:gd name="connsiteX0" fmla="*/ 0 w 13072729"/>
              <a:gd name="connsiteY0" fmla="*/ 0 h 13728937"/>
              <a:gd name="connsiteX1" fmla="*/ 13072729 w 13072729"/>
              <a:gd name="connsiteY1" fmla="*/ 0 h 13728937"/>
              <a:gd name="connsiteX2" fmla="*/ 13072729 w 13072729"/>
              <a:gd name="connsiteY2" fmla="*/ 13716000 h 13728937"/>
              <a:gd name="connsiteX3" fmla="*/ 2913641 w 13072729"/>
              <a:gd name="connsiteY3" fmla="*/ 13728937 h 13728937"/>
              <a:gd name="connsiteX4" fmla="*/ 0 w 13072729"/>
              <a:gd name="connsiteY4" fmla="*/ 0 h 13728937"/>
              <a:gd name="connsiteX0" fmla="*/ 0 w 13072729"/>
              <a:gd name="connsiteY0" fmla="*/ 0 h 13722587"/>
              <a:gd name="connsiteX1" fmla="*/ 13072729 w 13072729"/>
              <a:gd name="connsiteY1" fmla="*/ 0 h 13722587"/>
              <a:gd name="connsiteX2" fmla="*/ 13072729 w 13072729"/>
              <a:gd name="connsiteY2" fmla="*/ 13716000 h 13722587"/>
              <a:gd name="connsiteX3" fmla="*/ 2869191 w 13072729"/>
              <a:gd name="connsiteY3" fmla="*/ 13722587 h 13722587"/>
              <a:gd name="connsiteX4" fmla="*/ 0 w 13072729"/>
              <a:gd name="connsiteY4" fmla="*/ 0 h 13722587"/>
              <a:gd name="connsiteX0" fmla="*/ 0 w 13082254"/>
              <a:gd name="connsiteY0" fmla="*/ 0 h 13725762"/>
              <a:gd name="connsiteX1" fmla="*/ 13082254 w 13082254"/>
              <a:gd name="connsiteY1" fmla="*/ 3175 h 13725762"/>
              <a:gd name="connsiteX2" fmla="*/ 13082254 w 13082254"/>
              <a:gd name="connsiteY2" fmla="*/ 13719175 h 13725762"/>
              <a:gd name="connsiteX3" fmla="*/ 2878716 w 13082254"/>
              <a:gd name="connsiteY3" fmla="*/ 13725762 h 13725762"/>
              <a:gd name="connsiteX4" fmla="*/ 0 w 13082254"/>
              <a:gd name="connsiteY4" fmla="*/ 0 h 13725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254" h="13725762">
                <a:moveTo>
                  <a:pt x="0" y="0"/>
                </a:moveTo>
                <a:lnTo>
                  <a:pt x="13082254" y="3175"/>
                </a:lnTo>
                <a:lnTo>
                  <a:pt x="13082254" y="13719175"/>
                </a:lnTo>
                <a:lnTo>
                  <a:pt x="2878716" y="13725762"/>
                </a:lnTo>
                <a:lnTo>
                  <a:pt x="0" y="0"/>
                </a:lnTo>
                <a:close/>
              </a:path>
            </a:pathLst>
          </a:custGeom>
          <a:noFill/>
        </p:spPr>
        <p:txBody>
          <a:bodyPr anchor="ctr"/>
          <a:lstStyle>
            <a:lvl1pPr marL="0" indent="0" algn="ctr">
              <a:buFontTx/>
              <a:buNone/>
              <a:defRPr/>
            </a:lvl1pPr>
          </a:lstStyle>
          <a:p>
            <a:r>
              <a:rPr lang="nl-BE" dirty="0"/>
              <a:t>Afbeelding invoegen</a:t>
            </a:r>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530527" y="2013259"/>
            <a:ext cx="4220694" cy="419136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dirty="0"/>
          </a:p>
        </p:txBody>
      </p:sp>
    </p:spTree>
    <p:extLst>
      <p:ext uri="{BB962C8B-B14F-4D97-AF65-F5344CB8AC3E}">
        <p14:creationId xmlns:p14="http://schemas.microsoft.com/office/powerpoint/2010/main" val="24065408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735219" y="2013259"/>
            <a:ext cx="9222962" cy="4191365"/>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7" name="Afbeelding 6">
            <a:extLst>
              <a:ext uri="{FF2B5EF4-FFF2-40B4-BE49-F238E27FC236}">
                <a16:creationId xmlns:a16="http://schemas.microsoft.com/office/drawing/2014/main" id="{8D916C65-C9A0-2C47-ACA8-71C55EE49485}"/>
              </a:ext>
            </a:extLst>
          </p:cNvPr>
          <p:cNvPicPr>
            <a:picLocks noChangeAspect="1"/>
          </p:cNvPicPr>
          <p:nvPr/>
        </p:nvPicPr>
        <p:blipFill>
          <a:blip r:embed="rId2"/>
          <a:stretch>
            <a:fillRect/>
          </a:stretch>
        </p:blipFill>
        <p:spPr>
          <a:xfrm>
            <a:off x="0" y="6438388"/>
            <a:ext cx="2756674" cy="1124462"/>
          </a:xfrm>
          <a:prstGeom prst="rect">
            <a:avLst/>
          </a:prstGeom>
        </p:spPr>
      </p:pic>
    </p:spTree>
    <p:extLst>
      <p:ext uri="{BB962C8B-B14F-4D97-AF65-F5344CB8AC3E}">
        <p14:creationId xmlns:p14="http://schemas.microsoft.com/office/powerpoint/2010/main" val="214271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9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735219" y="2013259"/>
            <a:ext cx="9222962" cy="4191365"/>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5" name="Afbeelding 4">
            <a:extLst>
              <a:ext uri="{FF2B5EF4-FFF2-40B4-BE49-F238E27FC236}">
                <a16:creationId xmlns:a16="http://schemas.microsoft.com/office/drawing/2014/main" id="{1F101C29-2491-3B40-A00D-33951B6239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6440126"/>
            <a:ext cx="2756674" cy="1120987"/>
          </a:xfrm>
          <a:prstGeom prst="rect">
            <a:avLst/>
          </a:prstGeom>
        </p:spPr>
      </p:pic>
    </p:spTree>
    <p:extLst>
      <p:ext uri="{BB962C8B-B14F-4D97-AF65-F5344CB8AC3E}">
        <p14:creationId xmlns:p14="http://schemas.microsoft.com/office/powerpoint/2010/main" val="4213641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520989" y="402652"/>
            <a:ext cx="4825711" cy="1461801"/>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520989" y="2013259"/>
            <a:ext cx="4825711" cy="4191365"/>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7" name="Afbeelding 6">
            <a:extLst>
              <a:ext uri="{FF2B5EF4-FFF2-40B4-BE49-F238E27FC236}">
                <a16:creationId xmlns:a16="http://schemas.microsoft.com/office/drawing/2014/main" id="{8D916C65-C9A0-2C47-ACA8-71C55EE49485}"/>
              </a:ext>
            </a:extLst>
          </p:cNvPr>
          <p:cNvPicPr>
            <a:picLocks noChangeAspect="1"/>
          </p:cNvPicPr>
          <p:nvPr/>
        </p:nvPicPr>
        <p:blipFill>
          <a:blip r:embed="rId2"/>
          <a:stretch>
            <a:fillRect/>
          </a:stretch>
        </p:blipFill>
        <p:spPr>
          <a:xfrm>
            <a:off x="0" y="6438388"/>
            <a:ext cx="2756674" cy="1124462"/>
          </a:xfrm>
          <a:prstGeom prst="rect">
            <a:avLst/>
          </a:prstGeom>
        </p:spPr>
      </p:pic>
      <p:pic>
        <p:nvPicPr>
          <p:cNvPr id="5" name="Afbeelding 4">
            <a:extLst>
              <a:ext uri="{FF2B5EF4-FFF2-40B4-BE49-F238E27FC236}">
                <a16:creationId xmlns:a16="http://schemas.microsoft.com/office/drawing/2014/main" id="{9F352126-BBA9-A140-8F66-8474AFA89AB1}"/>
              </a:ext>
            </a:extLst>
          </p:cNvPr>
          <p:cNvPicPr>
            <a:picLocks noChangeAspect="1"/>
          </p:cNvPicPr>
          <p:nvPr/>
        </p:nvPicPr>
        <p:blipFill>
          <a:blip r:embed="rId2"/>
          <a:stretch>
            <a:fillRect/>
          </a:stretch>
        </p:blipFill>
        <p:spPr>
          <a:xfrm>
            <a:off x="17128" y="6438388"/>
            <a:ext cx="2756674" cy="1124462"/>
          </a:xfrm>
          <a:prstGeom prst="rect">
            <a:avLst/>
          </a:prstGeom>
        </p:spPr>
      </p:pic>
      <p:sp>
        <p:nvSpPr>
          <p:cNvPr id="6" name="Tijdelijke aanduiding voor afbeelding 10">
            <a:extLst>
              <a:ext uri="{FF2B5EF4-FFF2-40B4-BE49-F238E27FC236}">
                <a16:creationId xmlns:a16="http://schemas.microsoft.com/office/drawing/2014/main" id="{F34095BE-0391-F943-B76E-DE5A27B1C55C}"/>
              </a:ext>
            </a:extLst>
          </p:cNvPr>
          <p:cNvSpPr>
            <a:spLocks noGrp="1"/>
          </p:cNvSpPr>
          <p:nvPr>
            <p:ph type="pic" sz="quarter" idx="10"/>
          </p:nvPr>
        </p:nvSpPr>
        <p:spPr>
          <a:xfrm>
            <a:off x="5660565" y="475877"/>
            <a:ext cx="4742532" cy="5962511"/>
          </a:xfrm>
          <a:prstGeom prst="star16">
            <a:avLst/>
          </a:prstGeom>
          <a:noFill/>
        </p:spPr>
        <p:txBody>
          <a:bodyPr anchor="ctr"/>
          <a:lstStyle>
            <a:lvl1pPr algn="ctr">
              <a:buFontTx/>
              <a:buNone/>
              <a:defRPr/>
            </a:lvl1pPr>
          </a:lstStyle>
          <a:p>
            <a:r>
              <a:rPr lang="nl-NL"/>
              <a:t>Klik op het pictogram als u een afbeelding wilt toevoegen</a:t>
            </a:r>
            <a:endParaRPr lang="nl-BE" dirty="0"/>
          </a:p>
        </p:txBody>
      </p:sp>
      <p:pic>
        <p:nvPicPr>
          <p:cNvPr id="8" name="Afbeelding 7">
            <a:extLst>
              <a:ext uri="{FF2B5EF4-FFF2-40B4-BE49-F238E27FC236}">
                <a16:creationId xmlns:a16="http://schemas.microsoft.com/office/drawing/2014/main" id="{9F861E3C-4093-F944-B5E9-D2A5AA0DDCA2}"/>
              </a:ext>
            </a:extLst>
          </p:cNvPr>
          <p:cNvPicPr>
            <a:picLocks noChangeAspect="1"/>
          </p:cNvPicPr>
          <p:nvPr/>
        </p:nvPicPr>
        <p:blipFill>
          <a:blip r:embed="rId3"/>
          <a:stretch>
            <a:fillRect/>
          </a:stretch>
        </p:blipFill>
        <p:spPr>
          <a:xfrm>
            <a:off x="8408479" y="-4014955"/>
            <a:ext cx="5501016" cy="6916108"/>
          </a:xfrm>
          <a:prstGeom prst="rect">
            <a:avLst/>
          </a:prstGeom>
        </p:spPr>
      </p:pic>
    </p:spTree>
    <p:extLst>
      <p:ext uri="{BB962C8B-B14F-4D97-AF65-F5344CB8AC3E}">
        <p14:creationId xmlns:p14="http://schemas.microsoft.com/office/powerpoint/2010/main" val="3884998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5600684" y="402652"/>
            <a:ext cx="4825711" cy="1461801"/>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5600684" y="2013259"/>
            <a:ext cx="4825711" cy="4191365"/>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7" name="Afbeelding 6">
            <a:extLst>
              <a:ext uri="{FF2B5EF4-FFF2-40B4-BE49-F238E27FC236}">
                <a16:creationId xmlns:a16="http://schemas.microsoft.com/office/drawing/2014/main" id="{8D916C65-C9A0-2C47-ACA8-71C55EE49485}"/>
              </a:ext>
            </a:extLst>
          </p:cNvPr>
          <p:cNvPicPr>
            <a:picLocks noChangeAspect="1"/>
          </p:cNvPicPr>
          <p:nvPr/>
        </p:nvPicPr>
        <p:blipFill>
          <a:blip r:embed="rId2"/>
          <a:stretch>
            <a:fillRect/>
          </a:stretch>
        </p:blipFill>
        <p:spPr>
          <a:xfrm>
            <a:off x="0" y="6438388"/>
            <a:ext cx="2756674" cy="1124462"/>
          </a:xfrm>
          <a:prstGeom prst="rect">
            <a:avLst/>
          </a:prstGeom>
        </p:spPr>
      </p:pic>
      <p:pic>
        <p:nvPicPr>
          <p:cNvPr id="5" name="Afbeelding 4">
            <a:extLst>
              <a:ext uri="{FF2B5EF4-FFF2-40B4-BE49-F238E27FC236}">
                <a16:creationId xmlns:a16="http://schemas.microsoft.com/office/drawing/2014/main" id="{9F352126-BBA9-A140-8F66-8474AFA89AB1}"/>
              </a:ext>
            </a:extLst>
          </p:cNvPr>
          <p:cNvPicPr>
            <a:picLocks noChangeAspect="1"/>
          </p:cNvPicPr>
          <p:nvPr/>
        </p:nvPicPr>
        <p:blipFill>
          <a:blip r:embed="rId2"/>
          <a:stretch>
            <a:fillRect/>
          </a:stretch>
        </p:blipFill>
        <p:spPr>
          <a:xfrm>
            <a:off x="17128" y="6438388"/>
            <a:ext cx="2756674" cy="1124462"/>
          </a:xfrm>
          <a:prstGeom prst="rect">
            <a:avLst/>
          </a:prstGeom>
        </p:spPr>
      </p:pic>
      <p:pic>
        <p:nvPicPr>
          <p:cNvPr id="9" name="Afbeelding 8">
            <a:extLst>
              <a:ext uri="{FF2B5EF4-FFF2-40B4-BE49-F238E27FC236}">
                <a16:creationId xmlns:a16="http://schemas.microsoft.com/office/drawing/2014/main" id="{5323F6B4-9803-0944-A0C3-341C6F44AF13}"/>
              </a:ext>
            </a:extLst>
          </p:cNvPr>
          <p:cNvPicPr>
            <a:picLocks noChangeAspect="1"/>
          </p:cNvPicPr>
          <p:nvPr/>
        </p:nvPicPr>
        <p:blipFill>
          <a:blip r:embed="rId3"/>
          <a:stretch>
            <a:fillRect/>
          </a:stretch>
        </p:blipFill>
        <p:spPr>
          <a:xfrm>
            <a:off x="8391351" y="4654452"/>
            <a:ext cx="5501016" cy="6916108"/>
          </a:xfrm>
          <a:prstGeom prst="rect">
            <a:avLst/>
          </a:prstGeom>
        </p:spPr>
      </p:pic>
      <p:sp>
        <p:nvSpPr>
          <p:cNvPr id="10" name="Tijdelijke aanduiding voor afbeelding 10">
            <a:extLst>
              <a:ext uri="{FF2B5EF4-FFF2-40B4-BE49-F238E27FC236}">
                <a16:creationId xmlns:a16="http://schemas.microsoft.com/office/drawing/2014/main" id="{B32D3AD0-FBD8-BC44-AA9A-C720BF25C123}"/>
              </a:ext>
            </a:extLst>
          </p:cNvPr>
          <p:cNvSpPr>
            <a:spLocks noGrp="1"/>
          </p:cNvSpPr>
          <p:nvPr>
            <p:ph type="pic" sz="quarter" idx="10"/>
          </p:nvPr>
        </p:nvSpPr>
        <p:spPr>
          <a:xfrm>
            <a:off x="-1163874" y="-1498867"/>
            <a:ext cx="6160486" cy="7745221"/>
          </a:xfrm>
          <a:prstGeom prst="star16">
            <a:avLst/>
          </a:prstGeom>
          <a:noFill/>
        </p:spPr>
        <p:txBody>
          <a:bodyPr anchor="ctr"/>
          <a:lstStyle>
            <a:lvl1pPr algn="ctr">
              <a:buFontTx/>
              <a:buNone/>
              <a:defRPr/>
            </a:lvl1pPr>
          </a:lstStyle>
          <a:p>
            <a:r>
              <a:rPr lang="nl-NL"/>
              <a:t>Klik op het pictogram als u een afbeelding wilt toevoegen</a:t>
            </a:r>
            <a:endParaRPr lang="nl-BE" dirty="0"/>
          </a:p>
        </p:txBody>
      </p:sp>
    </p:spTree>
    <p:extLst>
      <p:ext uri="{BB962C8B-B14F-4D97-AF65-F5344CB8AC3E}">
        <p14:creationId xmlns:p14="http://schemas.microsoft.com/office/powerpoint/2010/main" val="2074594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2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3114307" y="402652"/>
            <a:ext cx="7232231" cy="1461801"/>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3114307" y="2013259"/>
            <a:ext cx="7232231" cy="4792657"/>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7" name="Afbeelding 6">
            <a:extLst>
              <a:ext uri="{FF2B5EF4-FFF2-40B4-BE49-F238E27FC236}">
                <a16:creationId xmlns:a16="http://schemas.microsoft.com/office/drawing/2014/main" id="{8D916C65-C9A0-2C47-ACA8-71C55EE49485}"/>
              </a:ext>
            </a:extLst>
          </p:cNvPr>
          <p:cNvPicPr>
            <a:picLocks noChangeAspect="1"/>
          </p:cNvPicPr>
          <p:nvPr/>
        </p:nvPicPr>
        <p:blipFill>
          <a:blip r:embed="rId2"/>
          <a:stretch>
            <a:fillRect/>
          </a:stretch>
        </p:blipFill>
        <p:spPr>
          <a:xfrm>
            <a:off x="0" y="6438388"/>
            <a:ext cx="2756674" cy="1124462"/>
          </a:xfrm>
          <a:prstGeom prst="rect">
            <a:avLst/>
          </a:prstGeom>
        </p:spPr>
      </p:pic>
      <p:pic>
        <p:nvPicPr>
          <p:cNvPr id="5" name="Afbeelding 4">
            <a:extLst>
              <a:ext uri="{FF2B5EF4-FFF2-40B4-BE49-F238E27FC236}">
                <a16:creationId xmlns:a16="http://schemas.microsoft.com/office/drawing/2014/main" id="{9F352126-BBA9-A140-8F66-8474AFA89AB1}"/>
              </a:ext>
            </a:extLst>
          </p:cNvPr>
          <p:cNvPicPr>
            <a:picLocks noChangeAspect="1"/>
          </p:cNvPicPr>
          <p:nvPr/>
        </p:nvPicPr>
        <p:blipFill>
          <a:blip r:embed="rId2"/>
          <a:stretch>
            <a:fillRect/>
          </a:stretch>
        </p:blipFill>
        <p:spPr>
          <a:xfrm>
            <a:off x="17128" y="6438388"/>
            <a:ext cx="2756674" cy="1124462"/>
          </a:xfrm>
          <a:prstGeom prst="rect">
            <a:avLst/>
          </a:prstGeom>
        </p:spPr>
      </p:pic>
      <p:pic>
        <p:nvPicPr>
          <p:cNvPr id="9" name="Afbeelding 8">
            <a:extLst>
              <a:ext uri="{FF2B5EF4-FFF2-40B4-BE49-F238E27FC236}">
                <a16:creationId xmlns:a16="http://schemas.microsoft.com/office/drawing/2014/main" id="{B333B2F0-3B52-3145-BB71-4CE069BA034E}"/>
              </a:ext>
            </a:extLst>
          </p:cNvPr>
          <p:cNvPicPr>
            <a:picLocks noChangeAspect="1"/>
          </p:cNvPicPr>
          <p:nvPr/>
        </p:nvPicPr>
        <p:blipFill>
          <a:blip r:embed="rId2"/>
          <a:stretch>
            <a:fillRect/>
          </a:stretch>
        </p:blipFill>
        <p:spPr>
          <a:xfrm>
            <a:off x="0" y="6438388"/>
            <a:ext cx="2756674" cy="1124462"/>
          </a:xfrm>
          <a:prstGeom prst="rect">
            <a:avLst/>
          </a:prstGeom>
        </p:spPr>
      </p:pic>
      <p:sp>
        <p:nvSpPr>
          <p:cNvPr id="10" name="Tijdelijke aanduiding voor afbeelding 10">
            <a:extLst>
              <a:ext uri="{FF2B5EF4-FFF2-40B4-BE49-F238E27FC236}">
                <a16:creationId xmlns:a16="http://schemas.microsoft.com/office/drawing/2014/main" id="{6F279B0B-AFBB-1340-ADE5-77600051E03A}"/>
              </a:ext>
            </a:extLst>
          </p:cNvPr>
          <p:cNvSpPr>
            <a:spLocks noGrp="1"/>
          </p:cNvSpPr>
          <p:nvPr>
            <p:ph type="pic" sz="quarter" idx="11" hasCustomPrompt="1"/>
          </p:nvPr>
        </p:nvSpPr>
        <p:spPr>
          <a:xfrm>
            <a:off x="-1373" y="-9337"/>
            <a:ext cx="2763319" cy="6815254"/>
          </a:xfrm>
          <a:custGeom>
            <a:avLst/>
            <a:gdLst>
              <a:gd name="connsiteX0" fmla="*/ 0 w 24382413"/>
              <a:gd name="connsiteY0" fmla="*/ 0 h 13716000"/>
              <a:gd name="connsiteX1" fmla="*/ 24382413 w 24382413"/>
              <a:gd name="connsiteY1" fmla="*/ 0 h 13716000"/>
              <a:gd name="connsiteX2" fmla="*/ 24382413 w 24382413"/>
              <a:gd name="connsiteY2" fmla="*/ 13716000 h 13716000"/>
              <a:gd name="connsiteX3" fmla="*/ 0 w 24382413"/>
              <a:gd name="connsiteY3" fmla="*/ 13716000 h 13716000"/>
              <a:gd name="connsiteX4" fmla="*/ 0 w 24382413"/>
              <a:gd name="connsiteY4"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350 w 24388763"/>
              <a:gd name="connsiteY3" fmla="*/ 13716000 h 13716000"/>
              <a:gd name="connsiteX4" fmla="*/ 0 w 24388763"/>
              <a:gd name="connsiteY4" fmla="*/ 11674475 h 13716000"/>
              <a:gd name="connsiteX5" fmla="*/ 6350 w 24388763"/>
              <a:gd name="connsiteY5"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350 w 24388763"/>
              <a:gd name="connsiteY4" fmla="*/ 13716000 h 13716000"/>
              <a:gd name="connsiteX5" fmla="*/ 0 w 24388763"/>
              <a:gd name="connsiteY5" fmla="*/ 11674475 h 13716000"/>
              <a:gd name="connsiteX6" fmla="*/ 6350 w 24388763"/>
              <a:gd name="connsiteY6"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6350 w 24388763"/>
              <a:gd name="connsiteY5" fmla="*/ 13716000 h 13716000"/>
              <a:gd name="connsiteX6" fmla="*/ 0 w 24388763"/>
              <a:gd name="connsiteY6" fmla="*/ 11674475 h 13716000"/>
              <a:gd name="connsiteX7" fmla="*/ 6350 w 24388763"/>
              <a:gd name="connsiteY7"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3646365 w 24388763"/>
              <a:gd name="connsiteY4" fmla="*/ 13716000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3307862 w 24388763"/>
              <a:gd name="connsiteY5" fmla="*/ 1371600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6350 w 24388763"/>
              <a:gd name="connsiteY6" fmla="*/ 13716000 h 13716000"/>
              <a:gd name="connsiteX7" fmla="*/ 0 w 24388763"/>
              <a:gd name="connsiteY7" fmla="*/ 11674475 h 13716000"/>
              <a:gd name="connsiteX8" fmla="*/ 6350 w 24388763"/>
              <a:gd name="connsiteY8" fmla="*/ 0 h 13716000"/>
              <a:gd name="connsiteX0" fmla="*/ 6350 w 24388763"/>
              <a:gd name="connsiteY0" fmla="*/ 0 h 13716000"/>
              <a:gd name="connsiteX1" fmla="*/ 24388763 w 24388763"/>
              <a:gd name="connsiteY1" fmla="*/ 0 h 13716000"/>
              <a:gd name="connsiteX2" fmla="*/ 24388763 w 24388763"/>
              <a:gd name="connsiteY2" fmla="*/ 13716000 h 13716000"/>
              <a:gd name="connsiteX3" fmla="*/ 6288454 w 24388763"/>
              <a:gd name="connsiteY3" fmla="*/ 13716000 h 13716000"/>
              <a:gd name="connsiteX4" fmla="*/ 6297246 w 24388763"/>
              <a:gd name="connsiteY4" fmla="*/ 12340004 h 13716000"/>
              <a:gd name="connsiteX5" fmla="*/ 5620239 w 24388763"/>
              <a:gd name="connsiteY5" fmla="*/ 11680580 h 13716000"/>
              <a:gd name="connsiteX6" fmla="*/ 0 w 24388763"/>
              <a:gd name="connsiteY6" fmla="*/ 11674475 h 13716000"/>
              <a:gd name="connsiteX7" fmla="*/ 6350 w 24388763"/>
              <a:gd name="connsiteY7" fmla="*/ 0 h 13716000"/>
              <a:gd name="connsiteX0" fmla="*/ 26 w 24382439"/>
              <a:gd name="connsiteY0" fmla="*/ 0 h 13716000"/>
              <a:gd name="connsiteX1" fmla="*/ 24382439 w 24382439"/>
              <a:gd name="connsiteY1" fmla="*/ 0 h 13716000"/>
              <a:gd name="connsiteX2" fmla="*/ 24382439 w 24382439"/>
              <a:gd name="connsiteY2" fmla="*/ 13716000 h 13716000"/>
              <a:gd name="connsiteX3" fmla="*/ 6282130 w 24382439"/>
              <a:gd name="connsiteY3" fmla="*/ 13716000 h 13716000"/>
              <a:gd name="connsiteX4" fmla="*/ 6290922 w 24382439"/>
              <a:gd name="connsiteY4" fmla="*/ 12340004 h 13716000"/>
              <a:gd name="connsiteX5" fmla="*/ 5613915 w 24382439"/>
              <a:gd name="connsiteY5" fmla="*/ 11680580 h 13716000"/>
              <a:gd name="connsiteX6" fmla="*/ 125684 w 24382439"/>
              <a:gd name="connsiteY6" fmla="*/ 11565004 h 13716000"/>
              <a:gd name="connsiteX7" fmla="*/ 26 w 24382439"/>
              <a:gd name="connsiteY7" fmla="*/ 0 h 13716000"/>
              <a:gd name="connsiteX0" fmla="*/ 3 w 24382416"/>
              <a:gd name="connsiteY0" fmla="*/ 0 h 13716000"/>
              <a:gd name="connsiteX1" fmla="*/ 24382416 w 24382416"/>
              <a:gd name="connsiteY1" fmla="*/ 0 h 13716000"/>
              <a:gd name="connsiteX2" fmla="*/ 24382416 w 24382416"/>
              <a:gd name="connsiteY2" fmla="*/ 13716000 h 13716000"/>
              <a:gd name="connsiteX3" fmla="*/ 6282107 w 24382416"/>
              <a:gd name="connsiteY3" fmla="*/ 13716000 h 13716000"/>
              <a:gd name="connsiteX4" fmla="*/ 6290899 w 24382416"/>
              <a:gd name="connsiteY4" fmla="*/ 12340004 h 13716000"/>
              <a:gd name="connsiteX5" fmla="*/ 5613892 w 24382416"/>
              <a:gd name="connsiteY5" fmla="*/ 11680580 h 13716000"/>
              <a:gd name="connsiteX6" fmla="*/ 1391010 w 24382416"/>
              <a:gd name="connsiteY6" fmla="*/ 10724658 h 13716000"/>
              <a:gd name="connsiteX7" fmla="*/ 3 w 24382416"/>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94027 w 24385544"/>
              <a:gd name="connsiteY4" fmla="*/ 1234000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600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6000"/>
              <a:gd name="connsiteX1" fmla="*/ 24385544 w 24385544"/>
              <a:gd name="connsiteY1" fmla="*/ 0 h 13716000"/>
              <a:gd name="connsiteX2" fmla="*/ 24385544 w 24385544"/>
              <a:gd name="connsiteY2" fmla="*/ 13716000 h 13716000"/>
              <a:gd name="connsiteX3" fmla="*/ 6285235 w 24385544"/>
              <a:gd name="connsiteY3" fmla="*/ 13712780 h 13716000"/>
              <a:gd name="connsiteX4" fmla="*/ 6287587 w 24385544"/>
              <a:gd name="connsiteY4" fmla="*/ 12343224 h 13716000"/>
              <a:gd name="connsiteX5" fmla="*/ 5617020 w 24385544"/>
              <a:gd name="connsiteY5" fmla="*/ 11680580 h 13716000"/>
              <a:gd name="connsiteX6" fmla="*/ 0 w 24385544"/>
              <a:gd name="connsiteY6" fmla="*/ 11680914 h 13716000"/>
              <a:gd name="connsiteX7" fmla="*/ 3131 w 24385544"/>
              <a:gd name="connsiteY7" fmla="*/ 0 h 13716000"/>
              <a:gd name="connsiteX0" fmla="*/ 3131 w 24385544"/>
              <a:gd name="connsiteY0" fmla="*/ 0 h 13712780"/>
              <a:gd name="connsiteX1" fmla="*/ 24385544 w 24385544"/>
              <a:gd name="connsiteY1" fmla="*/ 0 h 13712780"/>
              <a:gd name="connsiteX2" fmla="*/ 6285235 w 24385544"/>
              <a:gd name="connsiteY2" fmla="*/ 13712780 h 13712780"/>
              <a:gd name="connsiteX3" fmla="*/ 6287587 w 24385544"/>
              <a:gd name="connsiteY3" fmla="*/ 12343224 h 13712780"/>
              <a:gd name="connsiteX4" fmla="*/ 5617020 w 24385544"/>
              <a:gd name="connsiteY4" fmla="*/ 11680580 h 13712780"/>
              <a:gd name="connsiteX5" fmla="*/ 0 w 24385544"/>
              <a:gd name="connsiteY5" fmla="*/ 11680914 h 13712780"/>
              <a:gd name="connsiteX6" fmla="*/ 3131 w 24385544"/>
              <a:gd name="connsiteY6" fmla="*/ 0 h 13712780"/>
              <a:gd name="connsiteX0" fmla="*/ 3131 w 24385544"/>
              <a:gd name="connsiteY0" fmla="*/ 0 h 12343224"/>
              <a:gd name="connsiteX1" fmla="*/ 24385544 w 24385544"/>
              <a:gd name="connsiteY1" fmla="*/ 0 h 12343224"/>
              <a:gd name="connsiteX2" fmla="*/ 6287587 w 24385544"/>
              <a:gd name="connsiteY2" fmla="*/ 12343224 h 12343224"/>
              <a:gd name="connsiteX3" fmla="*/ 5617020 w 24385544"/>
              <a:gd name="connsiteY3" fmla="*/ 11680580 h 12343224"/>
              <a:gd name="connsiteX4" fmla="*/ 0 w 24385544"/>
              <a:gd name="connsiteY4" fmla="*/ 11680914 h 12343224"/>
              <a:gd name="connsiteX5" fmla="*/ 3131 w 24385544"/>
              <a:gd name="connsiteY5" fmla="*/ 0 h 12343224"/>
              <a:gd name="connsiteX0" fmla="*/ 3131 w 10212344"/>
              <a:gd name="connsiteY0" fmla="*/ 0 h 12343224"/>
              <a:gd name="connsiteX1" fmla="*/ 10212344 w 10212344"/>
              <a:gd name="connsiteY1" fmla="*/ 152400 h 12343224"/>
              <a:gd name="connsiteX2" fmla="*/ 6287587 w 10212344"/>
              <a:gd name="connsiteY2" fmla="*/ 12343224 h 12343224"/>
              <a:gd name="connsiteX3" fmla="*/ 5617020 w 10212344"/>
              <a:gd name="connsiteY3" fmla="*/ 11680580 h 12343224"/>
              <a:gd name="connsiteX4" fmla="*/ 0 w 10212344"/>
              <a:gd name="connsiteY4" fmla="*/ 11680914 h 12343224"/>
              <a:gd name="connsiteX5" fmla="*/ 3131 w 10212344"/>
              <a:gd name="connsiteY5" fmla="*/ 0 h 12343224"/>
              <a:gd name="connsiteX0" fmla="*/ 3131 w 6520877"/>
              <a:gd name="connsiteY0" fmla="*/ 0 h 12343224"/>
              <a:gd name="connsiteX1" fmla="*/ 6520877 w 6520877"/>
              <a:gd name="connsiteY1" fmla="*/ 16933 h 12343224"/>
              <a:gd name="connsiteX2" fmla="*/ 6287587 w 6520877"/>
              <a:gd name="connsiteY2" fmla="*/ 12343224 h 12343224"/>
              <a:gd name="connsiteX3" fmla="*/ 5617020 w 6520877"/>
              <a:gd name="connsiteY3" fmla="*/ 11680580 h 12343224"/>
              <a:gd name="connsiteX4" fmla="*/ 0 w 6520877"/>
              <a:gd name="connsiteY4" fmla="*/ 11680914 h 12343224"/>
              <a:gd name="connsiteX5" fmla="*/ 3131 w 6520877"/>
              <a:gd name="connsiteY5" fmla="*/ 0 h 12343224"/>
              <a:gd name="connsiteX0" fmla="*/ 3131 w 6287587"/>
              <a:gd name="connsiteY0" fmla="*/ 169334 h 12512558"/>
              <a:gd name="connsiteX1" fmla="*/ 5589544 w 6287587"/>
              <a:gd name="connsiteY1" fmla="*/ 0 h 12512558"/>
              <a:gd name="connsiteX2" fmla="*/ 6287587 w 6287587"/>
              <a:gd name="connsiteY2" fmla="*/ 12512558 h 12512558"/>
              <a:gd name="connsiteX3" fmla="*/ 5617020 w 6287587"/>
              <a:gd name="connsiteY3" fmla="*/ 11849914 h 12512558"/>
              <a:gd name="connsiteX4" fmla="*/ 0 w 6287587"/>
              <a:gd name="connsiteY4" fmla="*/ 11850248 h 12512558"/>
              <a:gd name="connsiteX5" fmla="*/ 3131 w 6287587"/>
              <a:gd name="connsiteY5" fmla="*/ 169334 h 12512558"/>
              <a:gd name="connsiteX0" fmla="*/ 3131 w 6300744"/>
              <a:gd name="connsiteY0" fmla="*/ 16934 h 12360158"/>
              <a:gd name="connsiteX1" fmla="*/ 6300744 w 6300744"/>
              <a:gd name="connsiteY1" fmla="*/ 0 h 12360158"/>
              <a:gd name="connsiteX2" fmla="*/ 6287587 w 6300744"/>
              <a:gd name="connsiteY2" fmla="*/ 12360158 h 12360158"/>
              <a:gd name="connsiteX3" fmla="*/ 5617020 w 6300744"/>
              <a:gd name="connsiteY3" fmla="*/ 11697514 h 12360158"/>
              <a:gd name="connsiteX4" fmla="*/ 0 w 6300744"/>
              <a:gd name="connsiteY4" fmla="*/ 11697848 h 12360158"/>
              <a:gd name="connsiteX5" fmla="*/ 3131 w 6300744"/>
              <a:gd name="connsiteY5" fmla="*/ 16934 h 123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0744" h="12360158">
                <a:moveTo>
                  <a:pt x="3131" y="16934"/>
                </a:moveTo>
                <a:lnTo>
                  <a:pt x="6300744" y="0"/>
                </a:lnTo>
                <a:cubicBezTo>
                  <a:pt x="6296358" y="4120053"/>
                  <a:pt x="6291973" y="8240105"/>
                  <a:pt x="6287587" y="12360158"/>
                </a:cubicBezTo>
                <a:cubicBezTo>
                  <a:pt x="6276566" y="12081322"/>
                  <a:pt x="6062702" y="11705893"/>
                  <a:pt x="5617020" y="11697514"/>
                </a:cubicBezTo>
                <a:lnTo>
                  <a:pt x="0" y="11697848"/>
                </a:lnTo>
                <a:cubicBezTo>
                  <a:pt x="2117" y="7806356"/>
                  <a:pt x="1014" y="3908426"/>
                  <a:pt x="3131" y="16934"/>
                </a:cubicBezTo>
                <a:close/>
              </a:path>
            </a:pathLst>
          </a:custGeom>
          <a:noFill/>
        </p:spPr>
        <p:txBody>
          <a:bodyPr anchor="ctr"/>
          <a:lstStyle>
            <a:lvl1pPr marL="0" indent="0" algn="ctr">
              <a:buFontTx/>
              <a:buNone/>
              <a:defRPr/>
            </a:lvl1pPr>
          </a:lstStyle>
          <a:p>
            <a:r>
              <a:rPr lang="nl-BE" dirty="0"/>
              <a:t>Afbeelding invoegen</a:t>
            </a:r>
          </a:p>
        </p:txBody>
      </p:sp>
    </p:spTree>
    <p:extLst>
      <p:ext uri="{BB962C8B-B14F-4D97-AF65-F5344CB8AC3E}">
        <p14:creationId xmlns:p14="http://schemas.microsoft.com/office/powerpoint/2010/main" val="29558633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4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520989" y="402652"/>
            <a:ext cx="4825711" cy="1461801"/>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520989" y="2013259"/>
            <a:ext cx="4825711" cy="4191365"/>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afbeelding 10">
            <a:extLst>
              <a:ext uri="{FF2B5EF4-FFF2-40B4-BE49-F238E27FC236}">
                <a16:creationId xmlns:a16="http://schemas.microsoft.com/office/drawing/2014/main" id="{F34095BE-0391-F943-B76E-DE5A27B1C55C}"/>
              </a:ext>
            </a:extLst>
          </p:cNvPr>
          <p:cNvSpPr>
            <a:spLocks noGrp="1"/>
          </p:cNvSpPr>
          <p:nvPr>
            <p:ph type="pic" sz="quarter" idx="10"/>
          </p:nvPr>
        </p:nvSpPr>
        <p:spPr>
          <a:xfrm>
            <a:off x="5660565" y="475877"/>
            <a:ext cx="4742532" cy="5962511"/>
          </a:xfrm>
          <a:prstGeom prst="star16">
            <a:avLst/>
          </a:prstGeom>
          <a:noFill/>
        </p:spPr>
        <p:txBody>
          <a:bodyPr anchor="ctr"/>
          <a:lstStyle>
            <a:lvl1pPr algn="ctr">
              <a:buFontTx/>
              <a:buNone/>
              <a:defRPr/>
            </a:lvl1pPr>
          </a:lstStyle>
          <a:p>
            <a:r>
              <a:rPr lang="nl-NL"/>
              <a:t>Klik op het pictogram als u een afbeelding wilt toevoegen</a:t>
            </a:r>
            <a:endParaRPr lang="nl-BE" dirty="0"/>
          </a:p>
        </p:txBody>
      </p:sp>
      <p:pic>
        <p:nvPicPr>
          <p:cNvPr id="11" name="Afbeelding 10">
            <a:extLst>
              <a:ext uri="{FF2B5EF4-FFF2-40B4-BE49-F238E27FC236}">
                <a16:creationId xmlns:a16="http://schemas.microsoft.com/office/drawing/2014/main" id="{A752DBF8-BFBF-874A-B27E-C97F01D3ADDF}"/>
              </a:ext>
            </a:extLst>
          </p:cNvPr>
          <p:cNvPicPr>
            <a:picLocks noChangeAspect="1"/>
          </p:cNvPicPr>
          <p:nvPr/>
        </p:nvPicPr>
        <p:blipFill>
          <a:blip r:embed="rId2"/>
          <a:stretch>
            <a:fillRect/>
          </a:stretch>
        </p:blipFill>
        <p:spPr>
          <a:xfrm>
            <a:off x="8401210" y="-3999684"/>
            <a:ext cx="5501016" cy="6916108"/>
          </a:xfrm>
          <a:prstGeom prst="rect">
            <a:avLst/>
          </a:prstGeom>
        </p:spPr>
      </p:pic>
      <p:pic>
        <p:nvPicPr>
          <p:cNvPr id="7" name="Afbeelding 4">
            <a:extLst>
              <a:ext uri="{FF2B5EF4-FFF2-40B4-BE49-F238E27FC236}">
                <a16:creationId xmlns:a16="http://schemas.microsoft.com/office/drawing/2014/main" id="{D7DA57C9-FB25-8A43-8495-4D90C7CA1A1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6440126"/>
            <a:ext cx="2756674" cy="1120987"/>
          </a:xfrm>
          <a:prstGeom prst="rect">
            <a:avLst/>
          </a:prstGeom>
        </p:spPr>
      </p:pic>
    </p:spTree>
    <p:extLst>
      <p:ext uri="{BB962C8B-B14F-4D97-AF65-F5344CB8AC3E}">
        <p14:creationId xmlns:p14="http://schemas.microsoft.com/office/powerpoint/2010/main" val="713946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5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5600684" y="402652"/>
            <a:ext cx="4825711" cy="1461801"/>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5600684" y="2013259"/>
            <a:ext cx="4825711" cy="4191365"/>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0" name="Tijdelijke aanduiding voor afbeelding 10">
            <a:extLst>
              <a:ext uri="{FF2B5EF4-FFF2-40B4-BE49-F238E27FC236}">
                <a16:creationId xmlns:a16="http://schemas.microsoft.com/office/drawing/2014/main" id="{B32D3AD0-FBD8-BC44-AA9A-C720BF25C123}"/>
              </a:ext>
            </a:extLst>
          </p:cNvPr>
          <p:cNvSpPr>
            <a:spLocks noGrp="1"/>
          </p:cNvSpPr>
          <p:nvPr>
            <p:ph type="pic" sz="quarter" idx="10"/>
          </p:nvPr>
        </p:nvSpPr>
        <p:spPr>
          <a:xfrm>
            <a:off x="-1163874" y="-1498867"/>
            <a:ext cx="6160486" cy="7745221"/>
          </a:xfrm>
          <a:prstGeom prst="star16">
            <a:avLst/>
          </a:prstGeom>
          <a:noFill/>
        </p:spPr>
        <p:txBody>
          <a:bodyPr anchor="ctr"/>
          <a:lstStyle>
            <a:lvl1pPr algn="ctr">
              <a:buFontTx/>
              <a:buNone/>
              <a:defRPr/>
            </a:lvl1pPr>
          </a:lstStyle>
          <a:p>
            <a:r>
              <a:rPr lang="nl-NL"/>
              <a:t>Klik op het pictogram als u een afbeelding wilt toevoegen</a:t>
            </a:r>
            <a:endParaRPr lang="nl-BE" dirty="0"/>
          </a:p>
        </p:txBody>
      </p:sp>
      <p:pic>
        <p:nvPicPr>
          <p:cNvPr id="8" name="Afbeelding 7">
            <a:extLst>
              <a:ext uri="{FF2B5EF4-FFF2-40B4-BE49-F238E27FC236}">
                <a16:creationId xmlns:a16="http://schemas.microsoft.com/office/drawing/2014/main" id="{35B58382-EA96-4041-88B3-8DCEA4194E28}"/>
              </a:ext>
            </a:extLst>
          </p:cNvPr>
          <p:cNvPicPr>
            <a:picLocks noChangeAspect="1"/>
          </p:cNvPicPr>
          <p:nvPr/>
        </p:nvPicPr>
        <p:blipFill>
          <a:blip r:embed="rId2"/>
          <a:stretch>
            <a:fillRect/>
          </a:stretch>
        </p:blipFill>
        <p:spPr>
          <a:xfrm>
            <a:off x="8391351" y="4654452"/>
            <a:ext cx="5501016" cy="6916108"/>
          </a:xfrm>
          <a:prstGeom prst="rect">
            <a:avLst/>
          </a:prstGeom>
        </p:spPr>
      </p:pic>
      <p:pic>
        <p:nvPicPr>
          <p:cNvPr id="7" name="Afbeelding 4">
            <a:extLst>
              <a:ext uri="{FF2B5EF4-FFF2-40B4-BE49-F238E27FC236}">
                <a16:creationId xmlns:a16="http://schemas.microsoft.com/office/drawing/2014/main" id="{4014F188-FF6B-CD4B-811F-E79D72DC727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6440126"/>
            <a:ext cx="2756674" cy="1120987"/>
          </a:xfrm>
          <a:prstGeom prst="rect">
            <a:avLst/>
          </a:prstGeom>
        </p:spPr>
      </p:pic>
    </p:spTree>
    <p:extLst>
      <p:ext uri="{BB962C8B-B14F-4D97-AF65-F5344CB8AC3E}">
        <p14:creationId xmlns:p14="http://schemas.microsoft.com/office/powerpoint/2010/main" val="42304676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6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3913510" y="402652"/>
            <a:ext cx="6433028" cy="1461801"/>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3913510" y="2013259"/>
            <a:ext cx="6433028" cy="4182676"/>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Tijdelijke aanduiding voor afbeelding 6">
            <a:extLst>
              <a:ext uri="{FF2B5EF4-FFF2-40B4-BE49-F238E27FC236}">
                <a16:creationId xmlns:a16="http://schemas.microsoft.com/office/drawing/2014/main" id="{03EBBDDC-1516-BE4C-ABC0-9813D9A4B584}"/>
              </a:ext>
            </a:extLst>
          </p:cNvPr>
          <p:cNvSpPr>
            <a:spLocks noGrp="1"/>
          </p:cNvSpPr>
          <p:nvPr>
            <p:ph type="pic" sz="quarter" idx="13"/>
          </p:nvPr>
        </p:nvSpPr>
        <p:spPr>
          <a:xfrm>
            <a:off x="0" y="-20580"/>
            <a:ext cx="3913510" cy="7583430"/>
          </a:xfrm>
          <a:custGeom>
            <a:avLst/>
            <a:gdLst>
              <a:gd name="connsiteX0" fmla="*/ 0 w 8923338"/>
              <a:gd name="connsiteY0" fmla="*/ 0 h 13716000"/>
              <a:gd name="connsiteX1" fmla="*/ 8923338 w 8923338"/>
              <a:gd name="connsiteY1" fmla="*/ 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25400 h 13741400"/>
              <a:gd name="connsiteX1" fmla="*/ 5951538 w 8923338"/>
              <a:gd name="connsiteY1" fmla="*/ 0 h 13741400"/>
              <a:gd name="connsiteX2" fmla="*/ 8923338 w 8923338"/>
              <a:gd name="connsiteY2" fmla="*/ 13741400 h 13741400"/>
              <a:gd name="connsiteX3" fmla="*/ 0 w 8923338"/>
              <a:gd name="connsiteY3" fmla="*/ 13741400 h 13741400"/>
              <a:gd name="connsiteX4" fmla="*/ 0 w 8923338"/>
              <a:gd name="connsiteY4" fmla="*/ 25400 h 13741400"/>
              <a:gd name="connsiteX0" fmla="*/ 0 w 8923338"/>
              <a:gd name="connsiteY0" fmla="*/ 0 h 13716000"/>
              <a:gd name="connsiteX1" fmla="*/ 6078538 w 8923338"/>
              <a:gd name="connsiteY1" fmla="*/ 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103938 w 8923338"/>
              <a:gd name="connsiteY1" fmla="*/ 2540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234566 w 8923338"/>
              <a:gd name="connsiteY1" fmla="*/ 635410 h 13716000"/>
              <a:gd name="connsiteX2" fmla="*/ 8923338 w 8923338"/>
              <a:gd name="connsiteY2" fmla="*/ 13716000 h 13716000"/>
              <a:gd name="connsiteX3" fmla="*/ 0 w 8923338"/>
              <a:gd name="connsiteY3" fmla="*/ 13716000 h 13716000"/>
              <a:gd name="connsiteX4" fmla="*/ 0 w 8923338"/>
              <a:gd name="connsiteY4" fmla="*/ 0 h 13716000"/>
              <a:gd name="connsiteX0" fmla="*/ 0 w 8923338"/>
              <a:gd name="connsiteY0" fmla="*/ 0 h 13716000"/>
              <a:gd name="connsiteX1" fmla="*/ 6122599 w 8923338"/>
              <a:gd name="connsiteY1" fmla="*/ 117826 h 13716000"/>
              <a:gd name="connsiteX2" fmla="*/ 8923338 w 8923338"/>
              <a:gd name="connsiteY2" fmla="*/ 13716000 h 13716000"/>
              <a:gd name="connsiteX3" fmla="*/ 0 w 8923338"/>
              <a:gd name="connsiteY3" fmla="*/ 13716000 h 13716000"/>
              <a:gd name="connsiteX4" fmla="*/ 0 w 8923338"/>
              <a:gd name="connsiteY4" fmla="*/ 0 h 13716000"/>
              <a:gd name="connsiteX0" fmla="*/ 391886 w 8923338"/>
              <a:gd name="connsiteY0" fmla="*/ 455214 h 13598174"/>
              <a:gd name="connsiteX1" fmla="*/ 6122599 w 8923338"/>
              <a:gd name="connsiteY1" fmla="*/ 0 h 13598174"/>
              <a:gd name="connsiteX2" fmla="*/ 8923338 w 8923338"/>
              <a:gd name="connsiteY2" fmla="*/ 13598174 h 13598174"/>
              <a:gd name="connsiteX3" fmla="*/ 0 w 8923338"/>
              <a:gd name="connsiteY3" fmla="*/ 13598174 h 13598174"/>
              <a:gd name="connsiteX4" fmla="*/ 391886 w 8923338"/>
              <a:gd name="connsiteY4" fmla="*/ 455214 h 13598174"/>
              <a:gd name="connsiteX0" fmla="*/ 0 w 8923338"/>
              <a:gd name="connsiteY0" fmla="*/ 0 h 13623575"/>
              <a:gd name="connsiteX1" fmla="*/ 6122599 w 8923338"/>
              <a:gd name="connsiteY1" fmla="*/ 25401 h 13623575"/>
              <a:gd name="connsiteX2" fmla="*/ 8923338 w 8923338"/>
              <a:gd name="connsiteY2" fmla="*/ 13623575 h 13623575"/>
              <a:gd name="connsiteX3" fmla="*/ 0 w 8923338"/>
              <a:gd name="connsiteY3" fmla="*/ 13623575 h 13623575"/>
              <a:gd name="connsiteX4" fmla="*/ 0 w 8923338"/>
              <a:gd name="connsiteY4" fmla="*/ 0 h 13623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3338" h="13623575">
                <a:moveTo>
                  <a:pt x="0" y="0"/>
                </a:moveTo>
                <a:lnTo>
                  <a:pt x="6122599" y="25401"/>
                </a:lnTo>
                <a:lnTo>
                  <a:pt x="8923338" y="13623575"/>
                </a:lnTo>
                <a:lnTo>
                  <a:pt x="0" y="13623575"/>
                </a:lnTo>
                <a:lnTo>
                  <a:pt x="0" y="0"/>
                </a:lnTo>
                <a:close/>
              </a:path>
            </a:pathLst>
          </a:custGeom>
          <a:noFill/>
        </p:spPr>
        <p:txBody>
          <a:bodyPr anchor="ctr" anchorCtr="0"/>
          <a:lstStyle>
            <a:lvl1pPr algn="ctr">
              <a:defRPr/>
            </a:lvl1pPr>
          </a:lstStyle>
          <a:p>
            <a:r>
              <a:rPr lang="nl-NL"/>
              <a:t>Klik op het pictogram als u een afbeelding wilt toevoegen</a:t>
            </a:r>
            <a:endParaRPr lang="nl-BE" dirty="0"/>
          </a:p>
        </p:txBody>
      </p:sp>
      <p:pic>
        <p:nvPicPr>
          <p:cNvPr id="13" name="Afbeelding 12">
            <a:extLst>
              <a:ext uri="{FF2B5EF4-FFF2-40B4-BE49-F238E27FC236}">
                <a16:creationId xmlns:a16="http://schemas.microsoft.com/office/drawing/2014/main" id="{659AA903-F9A1-A54F-93FC-D7FAA27BDF66}"/>
              </a:ext>
            </a:extLst>
          </p:cNvPr>
          <p:cNvPicPr>
            <a:picLocks noChangeAspect="1"/>
          </p:cNvPicPr>
          <p:nvPr/>
        </p:nvPicPr>
        <p:blipFill>
          <a:blip r:embed="rId2"/>
          <a:stretch>
            <a:fillRect/>
          </a:stretch>
        </p:blipFill>
        <p:spPr>
          <a:xfrm>
            <a:off x="8125446" y="6503982"/>
            <a:ext cx="2124877" cy="416937"/>
          </a:xfrm>
          <a:prstGeom prst="rect">
            <a:avLst/>
          </a:prstGeom>
        </p:spPr>
      </p:pic>
    </p:spTree>
    <p:extLst>
      <p:ext uri="{BB962C8B-B14F-4D97-AF65-F5344CB8AC3E}">
        <p14:creationId xmlns:p14="http://schemas.microsoft.com/office/powerpoint/2010/main" val="30001278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7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3F9974-0A37-EC4A-806F-005E1F713C21}"/>
              </a:ext>
            </a:extLst>
          </p:cNvPr>
          <p:cNvSpPr>
            <a:spLocks noGrp="1"/>
          </p:cNvSpPr>
          <p:nvPr>
            <p:ph type="title"/>
          </p:nvPr>
        </p:nvSpPr>
        <p:spPr>
          <a:xfrm>
            <a:off x="4536079" y="402652"/>
            <a:ext cx="5810459" cy="1109918"/>
          </a:xfrm>
        </p:spPr>
        <p:txBody>
          <a:bodyPr/>
          <a:lstStyle/>
          <a:p>
            <a:r>
              <a:rPr lang="nl-NL"/>
              <a:t>Klik om stijl te bewerken</a:t>
            </a:r>
            <a:endParaRPr lang="nl-BE" dirty="0"/>
          </a:p>
        </p:txBody>
      </p:sp>
      <p:sp>
        <p:nvSpPr>
          <p:cNvPr id="3" name="Tijdelijke aanduiding voor inhoud 2">
            <a:extLst>
              <a:ext uri="{FF2B5EF4-FFF2-40B4-BE49-F238E27FC236}">
                <a16:creationId xmlns:a16="http://schemas.microsoft.com/office/drawing/2014/main" id="{1BEADE16-C6F5-4B48-9109-D65987F81F76}"/>
              </a:ext>
            </a:extLst>
          </p:cNvPr>
          <p:cNvSpPr>
            <a:spLocks noGrp="1"/>
          </p:cNvSpPr>
          <p:nvPr>
            <p:ph idx="1"/>
          </p:nvPr>
        </p:nvSpPr>
        <p:spPr>
          <a:xfrm>
            <a:off x="4536079" y="1789875"/>
            <a:ext cx="5810459" cy="5131044"/>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6" name="Afbeelding 5">
            <a:extLst>
              <a:ext uri="{FF2B5EF4-FFF2-40B4-BE49-F238E27FC236}">
                <a16:creationId xmlns:a16="http://schemas.microsoft.com/office/drawing/2014/main" id="{27061096-0FC6-5C43-81D9-7906C8342297}"/>
              </a:ext>
            </a:extLst>
          </p:cNvPr>
          <p:cNvPicPr>
            <a:picLocks noChangeAspect="1"/>
          </p:cNvPicPr>
          <p:nvPr/>
        </p:nvPicPr>
        <p:blipFill>
          <a:blip r:embed="rId2"/>
          <a:stretch>
            <a:fillRect/>
          </a:stretch>
        </p:blipFill>
        <p:spPr>
          <a:xfrm>
            <a:off x="463689" y="6503982"/>
            <a:ext cx="2124877" cy="416937"/>
          </a:xfrm>
          <a:prstGeom prst="rect">
            <a:avLst/>
          </a:prstGeom>
        </p:spPr>
      </p:pic>
      <p:pic>
        <p:nvPicPr>
          <p:cNvPr id="7" name="Afbeelding 6">
            <a:extLst>
              <a:ext uri="{FF2B5EF4-FFF2-40B4-BE49-F238E27FC236}">
                <a16:creationId xmlns:a16="http://schemas.microsoft.com/office/drawing/2014/main" id="{A685450A-5957-534D-85BC-FCBFA221D4E8}"/>
              </a:ext>
            </a:extLst>
          </p:cNvPr>
          <p:cNvPicPr>
            <a:picLocks noChangeAspect="1"/>
          </p:cNvPicPr>
          <p:nvPr/>
        </p:nvPicPr>
        <p:blipFill>
          <a:blip r:embed="rId3"/>
          <a:stretch>
            <a:fillRect/>
          </a:stretch>
        </p:blipFill>
        <p:spPr>
          <a:xfrm>
            <a:off x="463689" y="524678"/>
            <a:ext cx="742814" cy="726364"/>
          </a:xfrm>
          <a:prstGeom prst="rect">
            <a:avLst/>
          </a:prstGeom>
        </p:spPr>
      </p:pic>
      <p:sp>
        <p:nvSpPr>
          <p:cNvPr id="8" name="Tijdelijke aanduiding voor afbeelding 3">
            <a:extLst>
              <a:ext uri="{FF2B5EF4-FFF2-40B4-BE49-F238E27FC236}">
                <a16:creationId xmlns:a16="http://schemas.microsoft.com/office/drawing/2014/main" id="{4B5E929D-BA3F-A341-BDCF-E170388AC2D3}"/>
              </a:ext>
            </a:extLst>
          </p:cNvPr>
          <p:cNvSpPr>
            <a:spLocks noGrp="1"/>
          </p:cNvSpPr>
          <p:nvPr>
            <p:ph type="pic" sz="quarter" idx="12"/>
          </p:nvPr>
        </p:nvSpPr>
        <p:spPr>
          <a:xfrm>
            <a:off x="463690" y="1789874"/>
            <a:ext cx="3707008" cy="4462082"/>
          </a:xfrm>
          <a:custGeom>
            <a:avLst/>
            <a:gdLst>
              <a:gd name="connsiteX0" fmla="*/ 0 w 12190413"/>
              <a:gd name="connsiteY0" fmla="*/ 0 h 11139488"/>
              <a:gd name="connsiteX1" fmla="*/ 12190413 w 12190413"/>
              <a:gd name="connsiteY1" fmla="*/ 0 h 11139488"/>
              <a:gd name="connsiteX2" fmla="*/ 12190413 w 12190413"/>
              <a:gd name="connsiteY2" fmla="*/ 11139488 h 11139488"/>
              <a:gd name="connsiteX3" fmla="*/ 0 w 12190413"/>
              <a:gd name="connsiteY3" fmla="*/ 11139488 h 11139488"/>
              <a:gd name="connsiteX4" fmla="*/ 0 w 12190413"/>
              <a:gd name="connsiteY4" fmla="*/ 0 h 11139488"/>
              <a:gd name="connsiteX0" fmla="*/ 0 w 12190413"/>
              <a:gd name="connsiteY0" fmla="*/ 0 h 11139488"/>
              <a:gd name="connsiteX1" fmla="*/ 12190413 w 12190413"/>
              <a:gd name="connsiteY1" fmla="*/ 0 h 11139488"/>
              <a:gd name="connsiteX2" fmla="*/ 12190413 w 12190413"/>
              <a:gd name="connsiteY2" fmla="*/ 11139488 h 11139488"/>
              <a:gd name="connsiteX3" fmla="*/ 0 w 12190413"/>
              <a:gd name="connsiteY3" fmla="*/ 9068641 h 11139488"/>
              <a:gd name="connsiteX4" fmla="*/ 0 w 12190413"/>
              <a:gd name="connsiteY4" fmla="*/ 0 h 11139488"/>
              <a:gd name="connsiteX0" fmla="*/ 0 w 12190413"/>
              <a:gd name="connsiteY0" fmla="*/ 0 h 11139488"/>
              <a:gd name="connsiteX1" fmla="*/ 12190413 w 12190413"/>
              <a:gd name="connsiteY1" fmla="*/ 0 h 11139488"/>
              <a:gd name="connsiteX2" fmla="*/ 12190413 w 12190413"/>
              <a:gd name="connsiteY2" fmla="*/ 11139488 h 11139488"/>
              <a:gd name="connsiteX3" fmla="*/ 0 w 12190413"/>
              <a:gd name="connsiteY3" fmla="*/ 9902358 h 11139488"/>
              <a:gd name="connsiteX4" fmla="*/ 0 w 12190413"/>
              <a:gd name="connsiteY4" fmla="*/ 0 h 11139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0413" h="11139488">
                <a:moveTo>
                  <a:pt x="0" y="0"/>
                </a:moveTo>
                <a:lnTo>
                  <a:pt x="12190413" y="0"/>
                </a:lnTo>
                <a:lnTo>
                  <a:pt x="12190413" y="11139488"/>
                </a:lnTo>
                <a:lnTo>
                  <a:pt x="0" y="9902358"/>
                </a:lnTo>
                <a:lnTo>
                  <a:pt x="0" y="0"/>
                </a:lnTo>
                <a:close/>
              </a:path>
            </a:pathLst>
          </a:custGeom>
          <a:noFill/>
        </p:spPr>
        <p:txBody>
          <a:bodyPr anchor="ctr" anchorCtr="0"/>
          <a:lstStyle>
            <a:lvl1pPr algn="ctr">
              <a:defRPr/>
            </a:lvl1pPr>
          </a:lstStyle>
          <a:p>
            <a:r>
              <a:rPr lang="nl-NL"/>
              <a:t>Klik op het pictogram als u een afbeelding wilt toevoegen</a:t>
            </a:r>
            <a:endParaRPr lang="nl-BE"/>
          </a:p>
        </p:txBody>
      </p:sp>
    </p:spTree>
    <p:extLst>
      <p:ext uri="{BB962C8B-B14F-4D97-AF65-F5344CB8AC3E}">
        <p14:creationId xmlns:p14="http://schemas.microsoft.com/office/powerpoint/2010/main" val="2755907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B15D66"/>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8_Titel en object">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A26C2811-8E22-A946-9480-CB9D19263817}"/>
              </a:ext>
            </a:extLst>
          </p:cNvPr>
          <p:cNvSpPr/>
          <p:nvPr/>
        </p:nvSpPr>
        <p:spPr>
          <a:xfrm>
            <a:off x="0" y="0"/>
            <a:ext cx="10693400" cy="7562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a:p>
        </p:txBody>
      </p:sp>
      <p:pic>
        <p:nvPicPr>
          <p:cNvPr id="10" name="Afbeelding 9">
            <a:extLst>
              <a:ext uri="{FF2B5EF4-FFF2-40B4-BE49-F238E27FC236}">
                <a16:creationId xmlns:a16="http://schemas.microsoft.com/office/drawing/2014/main" id="{FD97B33D-6B5C-EB49-9AC9-A8E304C65C27}"/>
              </a:ext>
            </a:extLst>
          </p:cNvPr>
          <p:cNvPicPr>
            <a:picLocks noChangeAspect="1"/>
          </p:cNvPicPr>
          <p:nvPr/>
        </p:nvPicPr>
        <p:blipFill>
          <a:blip r:embed="rId2"/>
          <a:stretch>
            <a:fillRect/>
          </a:stretch>
        </p:blipFill>
        <p:spPr>
          <a:xfrm>
            <a:off x="463689" y="6503982"/>
            <a:ext cx="2124877" cy="416937"/>
          </a:xfrm>
          <a:prstGeom prst="rect">
            <a:avLst/>
          </a:prstGeom>
        </p:spPr>
      </p:pic>
      <p:pic>
        <p:nvPicPr>
          <p:cNvPr id="11" name="Afbeelding 10">
            <a:extLst>
              <a:ext uri="{FF2B5EF4-FFF2-40B4-BE49-F238E27FC236}">
                <a16:creationId xmlns:a16="http://schemas.microsoft.com/office/drawing/2014/main" id="{4BEFDB97-7B30-E242-90ED-C11B681CD407}"/>
              </a:ext>
            </a:extLst>
          </p:cNvPr>
          <p:cNvPicPr>
            <a:picLocks noChangeAspect="1"/>
          </p:cNvPicPr>
          <p:nvPr/>
        </p:nvPicPr>
        <p:blipFill>
          <a:blip r:embed="rId3"/>
          <a:stretch>
            <a:fillRect/>
          </a:stretch>
        </p:blipFill>
        <p:spPr>
          <a:xfrm>
            <a:off x="4085642" y="2551587"/>
            <a:ext cx="2522115" cy="2459677"/>
          </a:xfrm>
          <a:prstGeom prst="rect">
            <a:avLst/>
          </a:prstGeom>
        </p:spPr>
      </p:pic>
    </p:spTree>
    <p:extLst>
      <p:ext uri="{BB962C8B-B14F-4D97-AF65-F5344CB8AC3E}">
        <p14:creationId xmlns:p14="http://schemas.microsoft.com/office/powerpoint/2010/main" val="11267962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9_Titel en objec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2D0A2EB-3D6B-FB44-ADF3-B7970A9C8177}"/>
              </a:ext>
            </a:extLst>
          </p:cNvPr>
          <p:cNvSpPr/>
          <p:nvPr/>
        </p:nvSpPr>
        <p:spPr>
          <a:xfrm>
            <a:off x="0" y="0"/>
            <a:ext cx="10693400" cy="7562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a:p>
        </p:txBody>
      </p:sp>
      <p:pic>
        <p:nvPicPr>
          <p:cNvPr id="10" name="Afbeelding 9">
            <a:extLst>
              <a:ext uri="{FF2B5EF4-FFF2-40B4-BE49-F238E27FC236}">
                <a16:creationId xmlns:a16="http://schemas.microsoft.com/office/drawing/2014/main" id="{FD97B33D-6B5C-EB49-9AC9-A8E304C65C27}"/>
              </a:ext>
            </a:extLst>
          </p:cNvPr>
          <p:cNvPicPr>
            <a:picLocks noChangeAspect="1"/>
          </p:cNvPicPr>
          <p:nvPr/>
        </p:nvPicPr>
        <p:blipFill>
          <a:blip r:embed="rId2"/>
          <a:stretch>
            <a:fillRect/>
          </a:stretch>
        </p:blipFill>
        <p:spPr>
          <a:xfrm>
            <a:off x="463689" y="6503982"/>
            <a:ext cx="2124877" cy="416937"/>
          </a:xfrm>
          <a:prstGeom prst="rect">
            <a:avLst/>
          </a:prstGeom>
        </p:spPr>
      </p:pic>
      <p:pic>
        <p:nvPicPr>
          <p:cNvPr id="11" name="Afbeelding 10">
            <a:extLst>
              <a:ext uri="{FF2B5EF4-FFF2-40B4-BE49-F238E27FC236}">
                <a16:creationId xmlns:a16="http://schemas.microsoft.com/office/drawing/2014/main" id="{4BEFDB97-7B30-E242-90ED-C11B681CD407}"/>
              </a:ext>
            </a:extLst>
          </p:cNvPr>
          <p:cNvPicPr>
            <a:picLocks noChangeAspect="1"/>
          </p:cNvPicPr>
          <p:nvPr/>
        </p:nvPicPr>
        <p:blipFill>
          <a:blip r:embed="rId3"/>
          <a:stretch>
            <a:fillRect/>
          </a:stretch>
        </p:blipFill>
        <p:spPr>
          <a:xfrm>
            <a:off x="4085642" y="2551587"/>
            <a:ext cx="2522115" cy="2459677"/>
          </a:xfrm>
          <a:prstGeom prst="rect">
            <a:avLst/>
          </a:prstGeom>
        </p:spPr>
      </p:pic>
    </p:spTree>
    <p:extLst>
      <p:ext uri="{BB962C8B-B14F-4D97-AF65-F5344CB8AC3E}">
        <p14:creationId xmlns:p14="http://schemas.microsoft.com/office/powerpoint/2010/main" val="1246367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0_Titel en objec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2D0A2EB-3D6B-FB44-ADF3-B7970A9C8177}"/>
              </a:ext>
            </a:extLst>
          </p:cNvPr>
          <p:cNvSpPr/>
          <p:nvPr/>
        </p:nvSpPr>
        <p:spPr>
          <a:xfrm>
            <a:off x="0" y="0"/>
            <a:ext cx="10693400" cy="7562850"/>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a:p>
        </p:txBody>
      </p:sp>
      <p:pic>
        <p:nvPicPr>
          <p:cNvPr id="10" name="Afbeelding 9">
            <a:extLst>
              <a:ext uri="{FF2B5EF4-FFF2-40B4-BE49-F238E27FC236}">
                <a16:creationId xmlns:a16="http://schemas.microsoft.com/office/drawing/2014/main" id="{FD97B33D-6B5C-EB49-9AC9-A8E304C65C27}"/>
              </a:ext>
            </a:extLst>
          </p:cNvPr>
          <p:cNvPicPr>
            <a:picLocks noChangeAspect="1"/>
          </p:cNvPicPr>
          <p:nvPr/>
        </p:nvPicPr>
        <p:blipFill>
          <a:blip r:embed="rId2"/>
          <a:stretch>
            <a:fillRect/>
          </a:stretch>
        </p:blipFill>
        <p:spPr>
          <a:xfrm>
            <a:off x="463689" y="6503982"/>
            <a:ext cx="2124877" cy="416937"/>
          </a:xfrm>
          <a:prstGeom prst="rect">
            <a:avLst/>
          </a:prstGeom>
        </p:spPr>
      </p:pic>
      <p:pic>
        <p:nvPicPr>
          <p:cNvPr id="11" name="Afbeelding 10">
            <a:extLst>
              <a:ext uri="{FF2B5EF4-FFF2-40B4-BE49-F238E27FC236}">
                <a16:creationId xmlns:a16="http://schemas.microsoft.com/office/drawing/2014/main" id="{4BEFDB97-7B30-E242-90ED-C11B681CD407}"/>
              </a:ext>
            </a:extLst>
          </p:cNvPr>
          <p:cNvPicPr>
            <a:picLocks noChangeAspect="1"/>
          </p:cNvPicPr>
          <p:nvPr/>
        </p:nvPicPr>
        <p:blipFill>
          <a:blip r:embed="rId3"/>
          <a:stretch>
            <a:fillRect/>
          </a:stretch>
        </p:blipFill>
        <p:spPr>
          <a:xfrm>
            <a:off x="4085642" y="2551587"/>
            <a:ext cx="2522115" cy="2459677"/>
          </a:xfrm>
          <a:prstGeom prst="rect">
            <a:avLst/>
          </a:prstGeom>
        </p:spPr>
      </p:pic>
    </p:spTree>
    <p:extLst>
      <p:ext uri="{BB962C8B-B14F-4D97-AF65-F5344CB8AC3E}">
        <p14:creationId xmlns:p14="http://schemas.microsoft.com/office/powerpoint/2010/main" val="11850750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1_Titel en object">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2D0A2EB-3D6B-FB44-ADF3-B7970A9C8177}"/>
              </a:ext>
            </a:extLst>
          </p:cNvPr>
          <p:cNvSpPr/>
          <p:nvPr/>
        </p:nvSpPr>
        <p:spPr>
          <a:xfrm>
            <a:off x="0" y="0"/>
            <a:ext cx="10693400" cy="7562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a:p>
        </p:txBody>
      </p:sp>
      <p:pic>
        <p:nvPicPr>
          <p:cNvPr id="6" name="Afbeelding 5">
            <a:extLst>
              <a:ext uri="{FF2B5EF4-FFF2-40B4-BE49-F238E27FC236}">
                <a16:creationId xmlns:a16="http://schemas.microsoft.com/office/drawing/2014/main" id="{6B5ABD5D-D491-BA4F-B554-25198E797925}"/>
              </a:ext>
            </a:extLst>
          </p:cNvPr>
          <p:cNvPicPr>
            <a:picLocks noChangeAspect="1"/>
          </p:cNvPicPr>
          <p:nvPr/>
        </p:nvPicPr>
        <p:blipFill>
          <a:blip r:embed="rId2"/>
          <a:stretch>
            <a:fillRect/>
          </a:stretch>
        </p:blipFill>
        <p:spPr>
          <a:xfrm>
            <a:off x="3089060" y="3338438"/>
            <a:ext cx="4515279" cy="885974"/>
          </a:xfrm>
          <a:prstGeom prst="rect">
            <a:avLst/>
          </a:prstGeom>
        </p:spPr>
      </p:pic>
    </p:spTree>
    <p:extLst>
      <p:ext uri="{BB962C8B-B14F-4D97-AF65-F5344CB8AC3E}">
        <p14:creationId xmlns:p14="http://schemas.microsoft.com/office/powerpoint/2010/main" val="3612565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23_Titel en object">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B2974F7F-1D3A-0F4F-AF30-43C434A971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6219" y="4899118"/>
            <a:ext cx="1266164" cy="1591875"/>
          </a:xfrm>
          <a:prstGeom prst="rect">
            <a:avLst/>
          </a:prstGeom>
        </p:spPr>
      </p:pic>
      <p:pic>
        <p:nvPicPr>
          <p:cNvPr id="38" name="Graphic 37">
            <a:extLst>
              <a:ext uri="{FF2B5EF4-FFF2-40B4-BE49-F238E27FC236}">
                <a16:creationId xmlns:a16="http://schemas.microsoft.com/office/drawing/2014/main" id="{D2ABBFE0-6F8E-C34A-8456-345718F439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13361" y="4899118"/>
            <a:ext cx="1266164" cy="1591875"/>
          </a:xfrm>
          <a:prstGeom prst="rect">
            <a:avLst/>
          </a:prstGeom>
        </p:spPr>
      </p:pic>
      <p:pic>
        <p:nvPicPr>
          <p:cNvPr id="39" name="Graphic 38">
            <a:extLst>
              <a:ext uri="{FF2B5EF4-FFF2-40B4-BE49-F238E27FC236}">
                <a16:creationId xmlns:a16="http://schemas.microsoft.com/office/drawing/2014/main" id="{3FB776B6-60A1-AD44-8462-CAEA44692A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90504" y="4899118"/>
            <a:ext cx="1266164" cy="1591875"/>
          </a:xfrm>
          <a:prstGeom prst="rect">
            <a:avLst/>
          </a:prstGeom>
        </p:spPr>
      </p:pic>
      <p:pic>
        <p:nvPicPr>
          <p:cNvPr id="40" name="Graphic 39">
            <a:extLst>
              <a:ext uri="{FF2B5EF4-FFF2-40B4-BE49-F238E27FC236}">
                <a16:creationId xmlns:a16="http://schemas.microsoft.com/office/drawing/2014/main" id="{2EED425D-7EC6-B14D-8313-54A1523A0A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56420" y="5099028"/>
            <a:ext cx="1088617" cy="1192054"/>
          </a:xfrm>
          <a:prstGeom prst="rect">
            <a:avLst/>
          </a:prstGeom>
        </p:spPr>
      </p:pic>
      <p:pic>
        <p:nvPicPr>
          <p:cNvPr id="41" name="Graphic 40">
            <a:extLst>
              <a:ext uri="{FF2B5EF4-FFF2-40B4-BE49-F238E27FC236}">
                <a16:creationId xmlns:a16="http://schemas.microsoft.com/office/drawing/2014/main" id="{D073D019-9A1E-1B4E-A351-5923C41738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59076" y="2721934"/>
            <a:ext cx="1266164" cy="1591875"/>
          </a:xfrm>
          <a:prstGeom prst="rect">
            <a:avLst/>
          </a:prstGeom>
        </p:spPr>
      </p:pic>
      <p:pic>
        <p:nvPicPr>
          <p:cNvPr id="42" name="Graphic 41">
            <a:extLst>
              <a:ext uri="{FF2B5EF4-FFF2-40B4-BE49-F238E27FC236}">
                <a16:creationId xmlns:a16="http://schemas.microsoft.com/office/drawing/2014/main" id="{6BF17CAE-D784-564B-BFE5-70C3E6C9FDF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658952" y="2970696"/>
            <a:ext cx="820698" cy="1094351"/>
          </a:xfrm>
          <a:prstGeom prst="rect">
            <a:avLst/>
          </a:prstGeom>
        </p:spPr>
      </p:pic>
      <p:pic>
        <p:nvPicPr>
          <p:cNvPr id="43" name="Graphic 42">
            <a:extLst>
              <a:ext uri="{FF2B5EF4-FFF2-40B4-BE49-F238E27FC236}">
                <a16:creationId xmlns:a16="http://schemas.microsoft.com/office/drawing/2014/main" id="{14D6B7DE-67F7-9249-83EB-78198D29E53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13361" y="2721934"/>
            <a:ext cx="1266164" cy="1591875"/>
          </a:xfrm>
          <a:prstGeom prst="rect">
            <a:avLst/>
          </a:prstGeom>
        </p:spPr>
      </p:pic>
      <p:pic>
        <p:nvPicPr>
          <p:cNvPr id="44" name="Graphic 43">
            <a:extLst>
              <a:ext uri="{FF2B5EF4-FFF2-40B4-BE49-F238E27FC236}">
                <a16:creationId xmlns:a16="http://schemas.microsoft.com/office/drawing/2014/main" id="{5ABA61EA-DEA6-2245-8558-C06A66199FE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790504" y="2721934"/>
            <a:ext cx="1266164" cy="1591875"/>
          </a:xfrm>
          <a:prstGeom prst="rect">
            <a:avLst/>
          </a:prstGeom>
        </p:spPr>
      </p:pic>
      <p:pic>
        <p:nvPicPr>
          <p:cNvPr id="45" name="Graphic 44">
            <a:extLst>
              <a:ext uri="{FF2B5EF4-FFF2-40B4-BE49-F238E27FC236}">
                <a16:creationId xmlns:a16="http://schemas.microsoft.com/office/drawing/2014/main" id="{4192F36D-A488-3F4D-A4D9-E7AEB8A9033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67646" y="2721934"/>
            <a:ext cx="1266164" cy="1591875"/>
          </a:xfrm>
          <a:prstGeom prst="rect">
            <a:avLst/>
          </a:prstGeom>
        </p:spPr>
      </p:pic>
      <p:pic>
        <p:nvPicPr>
          <p:cNvPr id="46" name="Graphic 45">
            <a:extLst>
              <a:ext uri="{FF2B5EF4-FFF2-40B4-BE49-F238E27FC236}">
                <a16:creationId xmlns:a16="http://schemas.microsoft.com/office/drawing/2014/main" id="{C4C0C565-F8AA-DB47-88AC-6980FEF45ED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327502" y="673035"/>
            <a:ext cx="1129312" cy="1335305"/>
          </a:xfrm>
          <a:prstGeom prst="rect">
            <a:avLst/>
          </a:prstGeom>
        </p:spPr>
      </p:pic>
      <p:pic>
        <p:nvPicPr>
          <p:cNvPr id="47" name="Graphic 46">
            <a:extLst>
              <a:ext uri="{FF2B5EF4-FFF2-40B4-BE49-F238E27FC236}">
                <a16:creationId xmlns:a16="http://schemas.microsoft.com/office/drawing/2014/main" id="{EC353005-6A64-D04B-AA97-FF0D826662F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6528384" y="789081"/>
            <a:ext cx="1081833" cy="1103213"/>
          </a:xfrm>
          <a:prstGeom prst="rect">
            <a:avLst/>
          </a:prstGeom>
        </p:spPr>
      </p:pic>
      <p:pic>
        <p:nvPicPr>
          <p:cNvPr id="48" name="Graphic 47">
            <a:extLst>
              <a:ext uri="{FF2B5EF4-FFF2-40B4-BE49-F238E27FC236}">
                <a16:creationId xmlns:a16="http://schemas.microsoft.com/office/drawing/2014/main" id="{1D434FE9-E820-CF45-AD4F-E4899F4CBFA9}"/>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613361" y="544750"/>
            <a:ext cx="1266164" cy="1591875"/>
          </a:xfrm>
          <a:prstGeom prst="rect">
            <a:avLst/>
          </a:prstGeom>
        </p:spPr>
      </p:pic>
      <p:pic>
        <p:nvPicPr>
          <p:cNvPr id="49" name="Graphic 48">
            <a:extLst>
              <a:ext uri="{FF2B5EF4-FFF2-40B4-BE49-F238E27FC236}">
                <a16:creationId xmlns:a16="http://schemas.microsoft.com/office/drawing/2014/main" id="{D6C6A46D-5BBF-6441-B62F-30B87D7CEF59}"/>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790504" y="544750"/>
            <a:ext cx="1266164" cy="1591875"/>
          </a:xfrm>
          <a:prstGeom prst="rect">
            <a:avLst/>
          </a:prstGeom>
        </p:spPr>
      </p:pic>
      <p:pic>
        <p:nvPicPr>
          <p:cNvPr id="50" name="Graphic 49">
            <a:extLst>
              <a:ext uri="{FF2B5EF4-FFF2-40B4-BE49-F238E27FC236}">
                <a16:creationId xmlns:a16="http://schemas.microsoft.com/office/drawing/2014/main" id="{A03504C6-6707-F14C-9FFF-AACD21B05BBC}"/>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67646" y="544750"/>
            <a:ext cx="1266164" cy="1591875"/>
          </a:xfrm>
          <a:prstGeom prst="rect">
            <a:avLst/>
          </a:prstGeom>
        </p:spPr>
      </p:pic>
      <p:pic>
        <p:nvPicPr>
          <p:cNvPr id="51" name="Graphic 50">
            <a:extLst>
              <a:ext uri="{FF2B5EF4-FFF2-40B4-BE49-F238E27FC236}">
                <a16:creationId xmlns:a16="http://schemas.microsoft.com/office/drawing/2014/main" id="{EA5A1C53-977F-8A4E-90AF-39B1DABD5D86}"/>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092248" y="6690830"/>
            <a:ext cx="40103" cy="25210"/>
          </a:xfrm>
          <a:prstGeom prst="rect">
            <a:avLst/>
          </a:prstGeom>
        </p:spPr>
      </p:pic>
      <p:sp>
        <p:nvSpPr>
          <p:cNvPr id="52" name="Tekstvak 51">
            <a:extLst>
              <a:ext uri="{FF2B5EF4-FFF2-40B4-BE49-F238E27FC236}">
                <a16:creationId xmlns:a16="http://schemas.microsoft.com/office/drawing/2014/main" id="{80BF7F69-C57C-F14A-9951-71A46D7ECDD5}"/>
              </a:ext>
            </a:extLst>
          </p:cNvPr>
          <p:cNvSpPr txBox="1"/>
          <p:nvPr/>
        </p:nvSpPr>
        <p:spPr>
          <a:xfrm>
            <a:off x="967647" y="2153360"/>
            <a:ext cx="1266164" cy="294824"/>
          </a:xfrm>
          <a:prstGeom prst="rect">
            <a:avLst/>
          </a:prstGeom>
          <a:noFill/>
        </p:spPr>
        <p:txBody>
          <a:bodyPr wrap="square" rtlCol="0">
            <a:spAutoFit/>
          </a:bodyPr>
          <a:lstStyle/>
          <a:p>
            <a:pPr algn="ctr"/>
            <a:r>
              <a:rPr lang="nl-BE" sz="1316" dirty="0"/>
              <a:t>Vacature</a:t>
            </a:r>
          </a:p>
        </p:txBody>
      </p:sp>
      <p:sp>
        <p:nvSpPr>
          <p:cNvPr id="53" name="Tekstvak 52">
            <a:extLst>
              <a:ext uri="{FF2B5EF4-FFF2-40B4-BE49-F238E27FC236}">
                <a16:creationId xmlns:a16="http://schemas.microsoft.com/office/drawing/2014/main" id="{3CE51333-5FDB-5843-B04F-AFF47BFC334B}"/>
              </a:ext>
            </a:extLst>
          </p:cNvPr>
          <p:cNvSpPr txBox="1"/>
          <p:nvPr/>
        </p:nvSpPr>
        <p:spPr>
          <a:xfrm>
            <a:off x="2581686" y="2153360"/>
            <a:ext cx="1683801" cy="294824"/>
          </a:xfrm>
          <a:prstGeom prst="rect">
            <a:avLst/>
          </a:prstGeom>
          <a:noFill/>
        </p:spPr>
        <p:txBody>
          <a:bodyPr wrap="square" rtlCol="0">
            <a:spAutoFit/>
          </a:bodyPr>
          <a:lstStyle/>
          <a:p>
            <a:pPr algn="ctr"/>
            <a:r>
              <a:rPr lang="nl-BE" sz="1316" dirty="0"/>
              <a:t>Tijdsregistratie app</a:t>
            </a:r>
          </a:p>
        </p:txBody>
      </p:sp>
      <p:sp>
        <p:nvSpPr>
          <p:cNvPr id="54" name="Tekstvak 53">
            <a:extLst>
              <a:ext uri="{FF2B5EF4-FFF2-40B4-BE49-F238E27FC236}">
                <a16:creationId xmlns:a16="http://schemas.microsoft.com/office/drawing/2014/main" id="{623754D6-3550-8C47-9B16-8FF8E7C9C4FC}"/>
              </a:ext>
            </a:extLst>
          </p:cNvPr>
          <p:cNvSpPr txBox="1"/>
          <p:nvPr/>
        </p:nvSpPr>
        <p:spPr>
          <a:xfrm>
            <a:off x="4395428" y="2153360"/>
            <a:ext cx="1683801" cy="294824"/>
          </a:xfrm>
          <a:prstGeom prst="rect">
            <a:avLst/>
          </a:prstGeom>
          <a:noFill/>
        </p:spPr>
        <p:txBody>
          <a:bodyPr wrap="square" rtlCol="0">
            <a:spAutoFit/>
          </a:bodyPr>
          <a:lstStyle/>
          <a:p>
            <a:pPr algn="ctr"/>
            <a:r>
              <a:rPr lang="nl-BE" sz="1316" dirty="0"/>
              <a:t>Schrijf je in</a:t>
            </a:r>
          </a:p>
        </p:txBody>
      </p:sp>
      <p:sp>
        <p:nvSpPr>
          <p:cNvPr id="55" name="Tekstvak 54">
            <a:extLst>
              <a:ext uri="{FF2B5EF4-FFF2-40B4-BE49-F238E27FC236}">
                <a16:creationId xmlns:a16="http://schemas.microsoft.com/office/drawing/2014/main" id="{4D874FB3-2AB0-7D4F-94EA-A6DFCE6D711C}"/>
              </a:ext>
            </a:extLst>
          </p:cNvPr>
          <p:cNvSpPr txBox="1"/>
          <p:nvPr/>
        </p:nvSpPr>
        <p:spPr>
          <a:xfrm>
            <a:off x="6227400" y="2153360"/>
            <a:ext cx="1683801" cy="294824"/>
          </a:xfrm>
          <a:prstGeom prst="rect">
            <a:avLst/>
          </a:prstGeom>
          <a:noFill/>
        </p:spPr>
        <p:txBody>
          <a:bodyPr wrap="square" rtlCol="0">
            <a:spAutoFit/>
          </a:bodyPr>
          <a:lstStyle/>
          <a:p>
            <a:pPr algn="ctr"/>
            <a:r>
              <a:rPr lang="nl-BE" sz="1316" dirty="0"/>
              <a:t>Rapport beoordeling</a:t>
            </a:r>
          </a:p>
        </p:txBody>
      </p:sp>
      <p:sp>
        <p:nvSpPr>
          <p:cNvPr id="56" name="Tekstvak 55">
            <a:extLst>
              <a:ext uri="{FF2B5EF4-FFF2-40B4-BE49-F238E27FC236}">
                <a16:creationId xmlns:a16="http://schemas.microsoft.com/office/drawing/2014/main" id="{532A6281-BD69-D446-9D81-19441E71892C}"/>
              </a:ext>
            </a:extLst>
          </p:cNvPr>
          <p:cNvSpPr txBox="1"/>
          <p:nvPr/>
        </p:nvSpPr>
        <p:spPr>
          <a:xfrm>
            <a:off x="8050257" y="2153360"/>
            <a:ext cx="1683801" cy="294824"/>
          </a:xfrm>
          <a:prstGeom prst="rect">
            <a:avLst/>
          </a:prstGeom>
          <a:noFill/>
        </p:spPr>
        <p:txBody>
          <a:bodyPr wrap="square" rtlCol="0">
            <a:spAutoFit/>
          </a:bodyPr>
          <a:lstStyle/>
          <a:p>
            <a:pPr algn="ctr"/>
            <a:r>
              <a:rPr lang="nl-BE" sz="1316" dirty="0"/>
              <a:t>Projectenkaart</a:t>
            </a:r>
          </a:p>
        </p:txBody>
      </p:sp>
      <p:sp>
        <p:nvSpPr>
          <p:cNvPr id="57" name="Tekstvak 56">
            <a:extLst>
              <a:ext uri="{FF2B5EF4-FFF2-40B4-BE49-F238E27FC236}">
                <a16:creationId xmlns:a16="http://schemas.microsoft.com/office/drawing/2014/main" id="{DA7C05CA-F045-BF4E-9B56-249115584874}"/>
              </a:ext>
            </a:extLst>
          </p:cNvPr>
          <p:cNvSpPr txBox="1"/>
          <p:nvPr/>
        </p:nvSpPr>
        <p:spPr>
          <a:xfrm>
            <a:off x="967647" y="4410756"/>
            <a:ext cx="1266164" cy="294824"/>
          </a:xfrm>
          <a:prstGeom prst="rect">
            <a:avLst/>
          </a:prstGeom>
          <a:noFill/>
        </p:spPr>
        <p:txBody>
          <a:bodyPr wrap="square" rtlCol="0">
            <a:spAutoFit/>
          </a:bodyPr>
          <a:lstStyle/>
          <a:p>
            <a:pPr algn="ctr"/>
            <a:r>
              <a:rPr lang="nl-BE" sz="1316" dirty="0"/>
              <a:t>Organisaties</a:t>
            </a:r>
          </a:p>
        </p:txBody>
      </p:sp>
      <p:sp>
        <p:nvSpPr>
          <p:cNvPr id="58" name="Tekstvak 57">
            <a:extLst>
              <a:ext uri="{FF2B5EF4-FFF2-40B4-BE49-F238E27FC236}">
                <a16:creationId xmlns:a16="http://schemas.microsoft.com/office/drawing/2014/main" id="{84A36D3D-2D40-1346-9E75-F45F947B0C08}"/>
              </a:ext>
            </a:extLst>
          </p:cNvPr>
          <p:cNvSpPr txBox="1"/>
          <p:nvPr/>
        </p:nvSpPr>
        <p:spPr>
          <a:xfrm>
            <a:off x="2581686" y="4410756"/>
            <a:ext cx="1683801" cy="294824"/>
          </a:xfrm>
          <a:prstGeom prst="rect">
            <a:avLst/>
          </a:prstGeom>
          <a:noFill/>
        </p:spPr>
        <p:txBody>
          <a:bodyPr wrap="square" rtlCol="0">
            <a:spAutoFit/>
          </a:bodyPr>
          <a:lstStyle/>
          <a:p>
            <a:pPr algn="ctr"/>
            <a:r>
              <a:rPr lang="nl-BE" sz="1316" dirty="0"/>
              <a:t>Oproep</a:t>
            </a:r>
          </a:p>
        </p:txBody>
      </p:sp>
      <p:sp>
        <p:nvSpPr>
          <p:cNvPr id="59" name="Tekstvak 58">
            <a:extLst>
              <a:ext uri="{FF2B5EF4-FFF2-40B4-BE49-F238E27FC236}">
                <a16:creationId xmlns:a16="http://schemas.microsoft.com/office/drawing/2014/main" id="{693B3E41-1E75-B741-801F-804F0C74E5AD}"/>
              </a:ext>
            </a:extLst>
          </p:cNvPr>
          <p:cNvSpPr txBox="1"/>
          <p:nvPr/>
        </p:nvSpPr>
        <p:spPr>
          <a:xfrm>
            <a:off x="4395428" y="4410756"/>
            <a:ext cx="1683801" cy="294824"/>
          </a:xfrm>
          <a:prstGeom prst="rect">
            <a:avLst/>
          </a:prstGeom>
          <a:noFill/>
        </p:spPr>
        <p:txBody>
          <a:bodyPr wrap="square" rtlCol="0">
            <a:spAutoFit/>
          </a:bodyPr>
          <a:lstStyle/>
          <a:p>
            <a:pPr algn="ctr"/>
            <a:r>
              <a:rPr lang="nl-BE" sz="1316" dirty="0"/>
              <a:t>Nieuwsartikels</a:t>
            </a:r>
          </a:p>
        </p:txBody>
      </p:sp>
      <p:sp>
        <p:nvSpPr>
          <p:cNvPr id="60" name="Tekstvak 59">
            <a:extLst>
              <a:ext uri="{FF2B5EF4-FFF2-40B4-BE49-F238E27FC236}">
                <a16:creationId xmlns:a16="http://schemas.microsoft.com/office/drawing/2014/main" id="{FD4B7409-5FFE-6D4A-990A-56E5A2F9DB26}"/>
              </a:ext>
            </a:extLst>
          </p:cNvPr>
          <p:cNvSpPr txBox="1"/>
          <p:nvPr/>
        </p:nvSpPr>
        <p:spPr>
          <a:xfrm>
            <a:off x="6227400" y="4410756"/>
            <a:ext cx="1683801" cy="294824"/>
          </a:xfrm>
          <a:prstGeom prst="rect">
            <a:avLst/>
          </a:prstGeom>
          <a:noFill/>
        </p:spPr>
        <p:txBody>
          <a:bodyPr wrap="square" rtlCol="0">
            <a:spAutoFit/>
          </a:bodyPr>
          <a:lstStyle/>
          <a:p>
            <a:pPr algn="ctr"/>
            <a:r>
              <a:rPr lang="nl-BE" sz="1316" dirty="0"/>
              <a:t>Neem deel aan</a:t>
            </a:r>
          </a:p>
        </p:txBody>
      </p:sp>
      <p:sp>
        <p:nvSpPr>
          <p:cNvPr id="61" name="Tekstvak 60">
            <a:extLst>
              <a:ext uri="{FF2B5EF4-FFF2-40B4-BE49-F238E27FC236}">
                <a16:creationId xmlns:a16="http://schemas.microsoft.com/office/drawing/2014/main" id="{F169A6BA-E3A4-0E4A-83D7-BDF7B72D49B1}"/>
              </a:ext>
            </a:extLst>
          </p:cNvPr>
          <p:cNvSpPr txBox="1"/>
          <p:nvPr/>
        </p:nvSpPr>
        <p:spPr>
          <a:xfrm>
            <a:off x="8050257" y="4410756"/>
            <a:ext cx="1683801" cy="294824"/>
          </a:xfrm>
          <a:prstGeom prst="rect">
            <a:avLst/>
          </a:prstGeom>
          <a:noFill/>
        </p:spPr>
        <p:txBody>
          <a:bodyPr wrap="square" rtlCol="0">
            <a:spAutoFit/>
          </a:bodyPr>
          <a:lstStyle/>
          <a:p>
            <a:pPr algn="ctr"/>
            <a:r>
              <a:rPr lang="nl-BE" sz="1316" dirty="0"/>
              <a:t>Kostprijs</a:t>
            </a:r>
          </a:p>
        </p:txBody>
      </p:sp>
      <p:sp>
        <p:nvSpPr>
          <p:cNvPr id="62" name="Tekstvak 61">
            <a:extLst>
              <a:ext uri="{FF2B5EF4-FFF2-40B4-BE49-F238E27FC236}">
                <a16:creationId xmlns:a16="http://schemas.microsoft.com/office/drawing/2014/main" id="{23D4E3D4-2F0A-CC4F-87E2-DDA4E1404DFE}"/>
              </a:ext>
            </a:extLst>
          </p:cNvPr>
          <p:cNvSpPr txBox="1"/>
          <p:nvPr/>
        </p:nvSpPr>
        <p:spPr>
          <a:xfrm>
            <a:off x="767943" y="6496270"/>
            <a:ext cx="1665571" cy="497316"/>
          </a:xfrm>
          <a:prstGeom prst="rect">
            <a:avLst/>
          </a:prstGeom>
          <a:noFill/>
        </p:spPr>
        <p:txBody>
          <a:bodyPr wrap="square" rtlCol="0">
            <a:spAutoFit/>
          </a:bodyPr>
          <a:lstStyle/>
          <a:p>
            <a:pPr algn="ctr"/>
            <a:r>
              <a:rPr lang="nl-BE" sz="1316" dirty="0"/>
              <a:t>Ingediende projectvoorstellen</a:t>
            </a:r>
          </a:p>
        </p:txBody>
      </p:sp>
      <p:sp>
        <p:nvSpPr>
          <p:cNvPr id="63" name="Tekstvak 62">
            <a:extLst>
              <a:ext uri="{FF2B5EF4-FFF2-40B4-BE49-F238E27FC236}">
                <a16:creationId xmlns:a16="http://schemas.microsoft.com/office/drawing/2014/main" id="{B53E0F58-637F-4B45-89B4-D9E38A04B9CB}"/>
              </a:ext>
            </a:extLst>
          </p:cNvPr>
          <p:cNvSpPr txBox="1"/>
          <p:nvPr/>
        </p:nvSpPr>
        <p:spPr>
          <a:xfrm>
            <a:off x="2581686" y="6496270"/>
            <a:ext cx="1683801" cy="497316"/>
          </a:xfrm>
          <a:prstGeom prst="rect">
            <a:avLst/>
          </a:prstGeom>
          <a:noFill/>
        </p:spPr>
        <p:txBody>
          <a:bodyPr wrap="square" rtlCol="0">
            <a:spAutoFit/>
          </a:bodyPr>
          <a:lstStyle/>
          <a:p>
            <a:pPr algn="ctr"/>
            <a:r>
              <a:rPr lang="nl-BE" sz="1316" dirty="0"/>
              <a:t>Goedgekeurde projecten</a:t>
            </a:r>
          </a:p>
        </p:txBody>
      </p:sp>
      <p:sp>
        <p:nvSpPr>
          <p:cNvPr id="64" name="Tekstvak 63">
            <a:extLst>
              <a:ext uri="{FF2B5EF4-FFF2-40B4-BE49-F238E27FC236}">
                <a16:creationId xmlns:a16="http://schemas.microsoft.com/office/drawing/2014/main" id="{F9721199-BC74-384A-9794-81E7546A3839}"/>
              </a:ext>
            </a:extLst>
          </p:cNvPr>
          <p:cNvSpPr txBox="1"/>
          <p:nvPr/>
        </p:nvSpPr>
        <p:spPr>
          <a:xfrm>
            <a:off x="4395428" y="6496270"/>
            <a:ext cx="1683801" cy="294824"/>
          </a:xfrm>
          <a:prstGeom prst="rect">
            <a:avLst/>
          </a:prstGeom>
          <a:noFill/>
        </p:spPr>
        <p:txBody>
          <a:bodyPr wrap="square" rtlCol="0">
            <a:spAutoFit/>
          </a:bodyPr>
          <a:lstStyle/>
          <a:p>
            <a:pPr algn="ctr"/>
            <a:r>
              <a:rPr lang="nl-BE" sz="1316" dirty="0"/>
              <a:t>ESF-applicatie</a:t>
            </a:r>
          </a:p>
        </p:txBody>
      </p:sp>
      <p:sp>
        <p:nvSpPr>
          <p:cNvPr id="65" name="Tekstvak 64">
            <a:extLst>
              <a:ext uri="{FF2B5EF4-FFF2-40B4-BE49-F238E27FC236}">
                <a16:creationId xmlns:a16="http://schemas.microsoft.com/office/drawing/2014/main" id="{43D58B16-0465-3B4A-8975-1B88B90DCB67}"/>
              </a:ext>
            </a:extLst>
          </p:cNvPr>
          <p:cNvSpPr txBox="1"/>
          <p:nvPr/>
        </p:nvSpPr>
        <p:spPr>
          <a:xfrm>
            <a:off x="6227400" y="6496270"/>
            <a:ext cx="1683801" cy="497316"/>
          </a:xfrm>
          <a:prstGeom prst="rect">
            <a:avLst/>
          </a:prstGeom>
          <a:noFill/>
        </p:spPr>
        <p:txBody>
          <a:bodyPr wrap="square" rtlCol="0">
            <a:spAutoFit/>
          </a:bodyPr>
          <a:lstStyle/>
          <a:p>
            <a:pPr algn="ctr"/>
            <a:r>
              <a:rPr lang="nl-BE" sz="1316" dirty="0"/>
              <a:t>Deelnemer</a:t>
            </a:r>
          </a:p>
          <a:p>
            <a:pPr algn="ctr"/>
            <a:r>
              <a:rPr lang="nl-BE" sz="1316" dirty="0"/>
              <a:t>Gebruiker</a:t>
            </a:r>
          </a:p>
        </p:txBody>
      </p:sp>
    </p:spTree>
    <p:extLst>
      <p:ext uri="{BB962C8B-B14F-4D97-AF65-F5344CB8AC3E}">
        <p14:creationId xmlns:p14="http://schemas.microsoft.com/office/powerpoint/2010/main" val="33832925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4_Titel en object">
    <p:spTree>
      <p:nvGrpSpPr>
        <p:cNvPr id="1" name=""/>
        <p:cNvGrpSpPr/>
        <p:nvPr/>
      </p:nvGrpSpPr>
      <p:grpSpPr>
        <a:xfrm>
          <a:off x="0" y="0"/>
          <a:ext cx="0" cy="0"/>
          <a:chOff x="0" y="0"/>
          <a:chExt cx="0" cy="0"/>
        </a:xfrm>
      </p:grpSpPr>
      <p:sp>
        <p:nvSpPr>
          <p:cNvPr id="28" name="Rechthoek 27">
            <a:extLst>
              <a:ext uri="{FF2B5EF4-FFF2-40B4-BE49-F238E27FC236}">
                <a16:creationId xmlns:a16="http://schemas.microsoft.com/office/drawing/2014/main" id="{CB62013E-3E20-E540-B08D-43C65ED983A7}"/>
              </a:ext>
            </a:extLst>
          </p:cNvPr>
          <p:cNvSpPr/>
          <p:nvPr/>
        </p:nvSpPr>
        <p:spPr>
          <a:xfrm>
            <a:off x="6211377" y="799049"/>
            <a:ext cx="1182515" cy="1226099"/>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a:p>
        </p:txBody>
      </p:sp>
      <p:sp>
        <p:nvSpPr>
          <p:cNvPr id="29" name="Rechthoek 28">
            <a:extLst>
              <a:ext uri="{FF2B5EF4-FFF2-40B4-BE49-F238E27FC236}">
                <a16:creationId xmlns:a16="http://schemas.microsoft.com/office/drawing/2014/main" id="{229675DD-5475-2D4C-9E78-CBD2AAA52A41}"/>
              </a:ext>
            </a:extLst>
          </p:cNvPr>
          <p:cNvSpPr/>
          <p:nvPr/>
        </p:nvSpPr>
        <p:spPr>
          <a:xfrm>
            <a:off x="493994" y="644932"/>
            <a:ext cx="3981121" cy="4316756"/>
          </a:xfrm>
          <a:prstGeom prst="rect">
            <a:avLst/>
          </a:prstGeom>
          <a:pattFill prst="pct1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dirty="0"/>
          </a:p>
        </p:txBody>
      </p:sp>
      <p:pic>
        <p:nvPicPr>
          <p:cNvPr id="30" name="Afbeelding 29">
            <a:extLst>
              <a:ext uri="{FF2B5EF4-FFF2-40B4-BE49-F238E27FC236}">
                <a16:creationId xmlns:a16="http://schemas.microsoft.com/office/drawing/2014/main" id="{80102EDA-E688-2B44-BD7F-C264179BBA80}"/>
              </a:ext>
            </a:extLst>
          </p:cNvPr>
          <p:cNvPicPr>
            <a:picLocks noChangeAspect="1"/>
          </p:cNvPicPr>
          <p:nvPr/>
        </p:nvPicPr>
        <p:blipFill>
          <a:blip r:embed="rId2"/>
          <a:stretch>
            <a:fillRect/>
          </a:stretch>
        </p:blipFill>
        <p:spPr>
          <a:xfrm>
            <a:off x="5062394" y="2431290"/>
            <a:ext cx="2124877" cy="416937"/>
          </a:xfrm>
          <a:prstGeom prst="rect">
            <a:avLst/>
          </a:prstGeom>
        </p:spPr>
      </p:pic>
      <p:pic>
        <p:nvPicPr>
          <p:cNvPr id="31" name="Afbeelding 30">
            <a:extLst>
              <a:ext uri="{FF2B5EF4-FFF2-40B4-BE49-F238E27FC236}">
                <a16:creationId xmlns:a16="http://schemas.microsoft.com/office/drawing/2014/main" id="{326E5F86-7ECE-9642-9C91-D4A8C6923FD3}"/>
              </a:ext>
            </a:extLst>
          </p:cNvPr>
          <p:cNvPicPr>
            <a:picLocks noChangeAspect="1"/>
          </p:cNvPicPr>
          <p:nvPr/>
        </p:nvPicPr>
        <p:blipFill>
          <a:blip r:embed="rId3"/>
          <a:stretch>
            <a:fillRect/>
          </a:stretch>
        </p:blipFill>
        <p:spPr>
          <a:xfrm>
            <a:off x="5062394" y="1036985"/>
            <a:ext cx="769271" cy="750227"/>
          </a:xfrm>
          <a:prstGeom prst="rect">
            <a:avLst/>
          </a:prstGeom>
        </p:spPr>
      </p:pic>
      <p:sp>
        <p:nvSpPr>
          <p:cNvPr id="11" name="Vrije vorm 10">
            <a:extLst>
              <a:ext uri="{FF2B5EF4-FFF2-40B4-BE49-F238E27FC236}">
                <a16:creationId xmlns:a16="http://schemas.microsoft.com/office/drawing/2014/main" id="{F741F82A-2202-F84D-8857-7C965130A783}"/>
              </a:ext>
            </a:extLst>
          </p:cNvPr>
          <p:cNvSpPr/>
          <p:nvPr/>
        </p:nvSpPr>
        <p:spPr>
          <a:xfrm>
            <a:off x="879791" y="2848227"/>
            <a:ext cx="1502874" cy="1633047"/>
          </a:xfrm>
          <a:custGeom>
            <a:avLst/>
            <a:gdLst>
              <a:gd name="connsiteX0" fmla="*/ 0 w 3426759"/>
              <a:gd name="connsiteY0" fmla="*/ 0 h 2961698"/>
              <a:gd name="connsiteX1" fmla="*/ 3017503 w 3426759"/>
              <a:gd name="connsiteY1" fmla="*/ 0 h 2961698"/>
              <a:gd name="connsiteX2" fmla="*/ 3426759 w 3426759"/>
              <a:gd name="connsiteY2" fmla="*/ 409142 h 2961698"/>
              <a:gd name="connsiteX3" fmla="*/ 3426759 w 3426759"/>
              <a:gd name="connsiteY3" fmla="*/ 2552556 h 2961698"/>
              <a:gd name="connsiteX4" fmla="*/ 3017503 w 3426759"/>
              <a:gd name="connsiteY4" fmla="*/ 2961698 h 2961698"/>
              <a:gd name="connsiteX5" fmla="*/ 409256 w 3426759"/>
              <a:gd name="connsiteY5" fmla="*/ 2961698 h 2961698"/>
              <a:gd name="connsiteX6" fmla="*/ 0 w 3426759"/>
              <a:gd name="connsiteY6" fmla="*/ 2552556 h 2961698"/>
              <a:gd name="connsiteX7" fmla="*/ 0 w 3426759"/>
              <a:gd name="connsiteY7" fmla="*/ 0 h 2961698"/>
              <a:gd name="connsiteX8" fmla="*/ 0 w 3426759"/>
              <a:gd name="connsiteY8" fmla="*/ 0 h 296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759" h="2961698">
                <a:moveTo>
                  <a:pt x="0" y="0"/>
                </a:moveTo>
                <a:lnTo>
                  <a:pt x="3017503" y="0"/>
                </a:lnTo>
                <a:cubicBezTo>
                  <a:pt x="3243528" y="0"/>
                  <a:pt x="3426759" y="183179"/>
                  <a:pt x="3426759" y="409142"/>
                </a:cubicBezTo>
                <a:lnTo>
                  <a:pt x="3426759" y="2552556"/>
                </a:lnTo>
                <a:cubicBezTo>
                  <a:pt x="3426759" y="2778519"/>
                  <a:pt x="3243528" y="2961698"/>
                  <a:pt x="3017503" y="2961698"/>
                </a:cubicBezTo>
                <a:lnTo>
                  <a:pt x="409256" y="2961698"/>
                </a:lnTo>
                <a:cubicBezTo>
                  <a:pt x="183230" y="2961698"/>
                  <a:pt x="0" y="2778519"/>
                  <a:pt x="0" y="2552556"/>
                </a:cubicBezTo>
                <a:lnTo>
                  <a:pt x="0" y="0"/>
                </a:lnTo>
                <a:lnTo>
                  <a:pt x="0" y="0"/>
                </a:lnTo>
                <a:close/>
              </a:path>
            </a:pathLst>
          </a:custGeom>
          <a:solidFill>
            <a:srgbClr val="FFFFFF"/>
          </a:solidFill>
          <a:ln w="6095" cap="flat">
            <a:noFill/>
            <a:prstDash val="solid"/>
            <a:miter/>
          </a:ln>
        </p:spPr>
        <p:txBody>
          <a:bodyPr rtlCol="0" anchor="ctr"/>
          <a:lstStyle/>
          <a:p>
            <a:endParaRPr lang="nl-BE" sz="789"/>
          </a:p>
        </p:txBody>
      </p:sp>
      <p:sp>
        <p:nvSpPr>
          <p:cNvPr id="12" name="Tekstvak 11">
            <a:extLst>
              <a:ext uri="{FF2B5EF4-FFF2-40B4-BE49-F238E27FC236}">
                <a16:creationId xmlns:a16="http://schemas.microsoft.com/office/drawing/2014/main" id="{B4BE2B74-E834-F448-98FA-086C671C730B}"/>
              </a:ext>
            </a:extLst>
          </p:cNvPr>
          <p:cNvSpPr txBox="1"/>
          <p:nvPr/>
        </p:nvSpPr>
        <p:spPr>
          <a:xfrm>
            <a:off x="968276" y="2870156"/>
            <a:ext cx="336952" cy="611706"/>
          </a:xfrm>
          <a:prstGeom prst="rect">
            <a:avLst/>
          </a:prstGeom>
          <a:noFill/>
        </p:spPr>
        <p:txBody>
          <a:bodyPr wrap="none" rtlCol="0">
            <a:spAutoFit/>
          </a:bodyPr>
          <a:lstStyle/>
          <a:p>
            <a:pPr algn="l"/>
            <a:r>
              <a:rPr lang="nl-BE" sz="3375" spc="0" baseline="0" dirty="0">
                <a:solidFill>
                  <a:srgbClr val="168AD2"/>
                </a:solidFill>
                <a:latin typeface="FlandersArtSans-Regular"/>
                <a:sym typeface="FlandersArtSans-Regular"/>
                <a:rtl val="0"/>
              </a:rPr>
              <a:t>“</a:t>
            </a:r>
          </a:p>
        </p:txBody>
      </p:sp>
      <p:grpSp>
        <p:nvGrpSpPr>
          <p:cNvPr id="5" name="Groep 4">
            <a:extLst>
              <a:ext uri="{FF2B5EF4-FFF2-40B4-BE49-F238E27FC236}">
                <a16:creationId xmlns:a16="http://schemas.microsoft.com/office/drawing/2014/main" id="{D3EA2895-4982-E94C-95C1-99D0F20EF583}"/>
              </a:ext>
            </a:extLst>
          </p:cNvPr>
          <p:cNvGrpSpPr/>
          <p:nvPr/>
        </p:nvGrpSpPr>
        <p:grpSpPr>
          <a:xfrm>
            <a:off x="2571453" y="1036985"/>
            <a:ext cx="1502874" cy="1633047"/>
            <a:chOff x="5863263" y="1880678"/>
            <a:chExt cx="3426759" cy="2961698"/>
          </a:xfrm>
        </p:grpSpPr>
        <p:sp>
          <p:nvSpPr>
            <p:cNvPr id="3" name="Vrije vorm 2">
              <a:extLst>
                <a:ext uri="{FF2B5EF4-FFF2-40B4-BE49-F238E27FC236}">
                  <a16:creationId xmlns:a16="http://schemas.microsoft.com/office/drawing/2014/main" id="{90B66E8F-A0B1-F441-BA5E-0E7CD6368003}"/>
                </a:ext>
              </a:extLst>
            </p:cNvPr>
            <p:cNvSpPr/>
            <p:nvPr/>
          </p:nvSpPr>
          <p:spPr>
            <a:xfrm>
              <a:off x="5863263" y="1880678"/>
              <a:ext cx="3426759" cy="2961698"/>
            </a:xfrm>
            <a:custGeom>
              <a:avLst/>
              <a:gdLst>
                <a:gd name="connsiteX0" fmla="*/ 0 w 3426759"/>
                <a:gd name="connsiteY0" fmla="*/ 0 h 2961698"/>
                <a:gd name="connsiteX1" fmla="*/ 3139669 w 3426759"/>
                <a:gd name="connsiteY1" fmla="*/ 0 h 2961698"/>
                <a:gd name="connsiteX2" fmla="*/ 3426759 w 3426759"/>
                <a:gd name="connsiteY2" fmla="*/ 287010 h 2961698"/>
                <a:gd name="connsiteX3" fmla="*/ 3426759 w 3426759"/>
                <a:gd name="connsiteY3" fmla="*/ 2674688 h 2961698"/>
                <a:gd name="connsiteX4" fmla="*/ 3139669 w 3426759"/>
                <a:gd name="connsiteY4" fmla="*/ 2961698 h 2961698"/>
                <a:gd name="connsiteX5" fmla="*/ 287090 w 3426759"/>
                <a:gd name="connsiteY5" fmla="*/ 2961698 h 2961698"/>
                <a:gd name="connsiteX6" fmla="*/ 0 w 3426759"/>
                <a:gd name="connsiteY6" fmla="*/ 2674688 h 2961698"/>
                <a:gd name="connsiteX7" fmla="*/ 0 w 3426759"/>
                <a:gd name="connsiteY7" fmla="*/ 0 h 2961698"/>
                <a:gd name="connsiteX8" fmla="*/ 0 w 3426759"/>
                <a:gd name="connsiteY8" fmla="*/ 0 h 296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759" h="2961698">
                  <a:moveTo>
                    <a:pt x="0" y="0"/>
                  </a:moveTo>
                  <a:lnTo>
                    <a:pt x="3139669" y="0"/>
                  </a:lnTo>
                  <a:cubicBezTo>
                    <a:pt x="3298222" y="0"/>
                    <a:pt x="3426759" y="128499"/>
                    <a:pt x="3426759" y="287010"/>
                  </a:cubicBezTo>
                  <a:lnTo>
                    <a:pt x="3426759" y="2674688"/>
                  </a:lnTo>
                  <a:cubicBezTo>
                    <a:pt x="3426759" y="2833197"/>
                    <a:pt x="3298222" y="2961698"/>
                    <a:pt x="3139669" y="2961698"/>
                  </a:cubicBezTo>
                  <a:lnTo>
                    <a:pt x="287090" y="2961698"/>
                  </a:lnTo>
                  <a:cubicBezTo>
                    <a:pt x="128535" y="2961698"/>
                    <a:pt x="0" y="2833197"/>
                    <a:pt x="0" y="2674688"/>
                  </a:cubicBezTo>
                  <a:lnTo>
                    <a:pt x="0" y="0"/>
                  </a:lnTo>
                  <a:lnTo>
                    <a:pt x="0" y="0"/>
                  </a:lnTo>
                  <a:close/>
                </a:path>
              </a:pathLst>
            </a:custGeom>
            <a:solidFill>
              <a:srgbClr val="FFFFFF"/>
            </a:solidFill>
            <a:ln w="6095" cap="flat">
              <a:noFill/>
              <a:prstDash val="solid"/>
              <a:miter/>
            </a:ln>
          </p:spPr>
          <p:txBody>
            <a:bodyPr rtlCol="0" anchor="ctr"/>
            <a:lstStyle/>
            <a:p>
              <a:endParaRPr lang="nl-BE" sz="789" dirty="0"/>
            </a:p>
          </p:txBody>
        </p:sp>
        <p:sp>
          <p:nvSpPr>
            <p:cNvPr id="4" name="Tekstvak 3">
              <a:extLst>
                <a:ext uri="{FF2B5EF4-FFF2-40B4-BE49-F238E27FC236}">
                  <a16:creationId xmlns:a16="http://schemas.microsoft.com/office/drawing/2014/main" id="{9A62F0AC-BFDF-2B42-9792-5250D62628E3}"/>
                </a:ext>
              </a:extLst>
            </p:cNvPr>
            <p:cNvSpPr txBox="1"/>
            <p:nvPr/>
          </p:nvSpPr>
          <p:spPr>
            <a:xfrm>
              <a:off x="6046695" y="1920450"/>
              <a:ext cx="768297" cy="1109391"/>
            </a:xfrm>
            <a:prstGeom prst="rect">
              <a:avLst/>
            </a:prstGeom>
            <a:noFill/>
          </p:spPr>
          <p:txBody>
            <a:bodyPr wrap="none" rtlCol="0">
              <a:spAutoFit/>
            </a:bodyPr>
            <a:lstStyle/>
            <a:p>
              <a:pPr algn="l"/>
              <a:r>
                <a:rPr lang="nl-BE" sz="3375" spc="0" baseline="0" dirty="0">
                  <a:solidFill>
                    <a:srgbClr val="FCCA43"/>
                  </a:solidFill>
                  <a:latin typeface="FlandersArtSans-Regular"/>
                  <a:sym typeface="FlandersArtSans-Regular"/>
                  <a:rtl val="0"/>
                </a:rPr>
                <a:t>“</a:t>
              </a:r>
            </a:p>
          </p:txBody>
        </p:sp>
      </p:grpSp>
      <p:sp>
        <p:nvSpPr>
          <p:cNvPr id="14" name="Tekstvak 13">
            <a:extLst>
              <a:ext uri="{FF2B5EF4-FFF2-40B4-BE49-F238E27FC236}">
                <a16:creationId xmlns:a16="http://schemas.microsoft.com/office/drawing/2014/main" id="{FEE08B2E-07C9-4D4E-BB9F-B6818CC78739}"/>
              </a:ext>
            </a:extLst>
          </p:cNvPr>
          <p:cNvSpPr txBox="1"/>
          <p:nvPr/>
        </p:nvSpPr>
        <p:spPr>
          <a:xfrm>
            <a:off x="5173925" y="3456618"/>
            <a:ext cx="230225" cy="1442254"/>
          </a:xfrm>
          <a:prstGeom prst="rect">
            <a:avLst/>
          </a:prstGeom>
          <a:noFill/>
        </p:spPr>
        <p:txBody>
          <a:bodyPr wrap="square" rtlCol="0">
            <a:spAutoFit/>
          </a:bodyPr>
          <a:lstStyle/>
          <a:p>
            <a:pPr algn="l"/>
            <a:r>
              <a:rPr lang="nl-BE" sz="8772" spc="0" baseline="0" dirty="0">
                <a:solidFill>
                  <a:srgbClr val="FFCC00"/>
                </a:solidFill>
                <a:latin typeface="FlandersArtSans-Regular"/>
                <a:sym typeface="FlandersArtSans-Regular"/>
                <a:rtl val="0"/>
              </a:rPr>
              <a:t>“</a:t>
            </a:r>
          </a:p>
        </p:txBody>
      </p:sp>
      <p:grpSp>
        <p:nvGrpSpPr>
          <p:cNvPr id="9" name="Groep 8">
            <a:extLst>
              <a:ext uri="{FF2B5EF4-FFF2-40B4-BE49-F238E27FC236}">
                <a16:creationId xmlns:a16="http://schemas.microsoft.com/office/drawing/2014/main" id="{F122F8C8-6FEB-614D-836C-886316751915}"/>
              </a:ext>
            </a:extLst>
          </p:cNvPr>
          <p:cNvGrpSpPr/>
          <p:nvPr/>
        </p:nvGrpSpPr>
        <p:grpSpPr>
          <a:xfrm>
            <a:off x="879791" y="1036985"/>
            <a:ext cx="1502874" cy="1633047"/>
            <a:chOff x="2006043" y="1880678"/>
            <a:chExt cx="3426759" cy="2961698"/>
          </a:xfrm>
        </p:grpSpPr>
        <p:sp>
          <p:nvSpPr>
            <p:cNvPr id="7" name="Vrije vorm 6">
              <a:extLst>
                <a:ext uri="{FF2B5EF4-FFF2-40B4-BE49-F238E27FC236}">
                  <a16:creationId xmlns:a16="http://schemas.microsoft.com/office/drawing/2014/main" id="{BF1C20C9-E895-E746-8C2C-E86B046280ED}"/>
                </a:ext>
              </a:extLst>
            </p:cNvPr>
            <p:cNvSpPr/>
            <p:nvPr/>
          </p:nvSpPr>
          <p:spPr>
            <a:xfrm>
              <a:off x="2006043" y="1880678"/>
              <a:ext cx="3426759" cy="2961698"/>
            </a:xfrm>
            <a:custGeom>
              <a:avLst/>
              <a:gdLst>
                <a:gd name="connsiteX0" fmla="*/ 0 w 3426759"/>
                <a:gd name="connsiteY0" fmla="*/ 0 h 2961698"/>
                <a:gd name="connsiteX1" fmla="*/ 3017503 w 3426759"/>
                <a:gd name="connsiteY1" fmla="*/ 0 h 2961698"/>
                <a:gd name="connsiteX2" fmla="*/ 3426759 w 3426759"/>
                <a:gd name="connsiteY2" fmla="*/ 409142 h 2961698"/>
                <a:gd name="connsiteX3" fmla="*/ 3426759 w 3426759"/>
                <a:gd name="connsiteY3" fmla="*/ 2552556 h 2961698"/>
                <a:gd name="connsiteX4" fmla="*/ 3017503 w 3426759"/>
                <a:gd name="connsiteY4" fmla="*/ 2961698 h 2961698"/>
                <a:gd name="connsiteX5" fmla="*/ 409256 w 3426759"/>
                <a:gd name="connsiteY5" fmla="*/ 2961698 h 2961698"/>
                <a:gd name="connsiteX6" fmla="*/ 0 w 3426759"/>
                <a:gd name="connsiteY6" fmla="*/ 2552556 h 2961698"/>
                <a:gd name="connsiteX7" fmla="*/ 0 w 3426759"/>
                <a:gd name="connsiteY7" fmla="*/ 0 h 2961698"/>
                <a:gd name="connsiteX8" fmla="*/ 0 w 3426759"/>
                <a:gd name="connsiteY8" fmla="*/ 0 h 296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6759" h="2961698">
                  <a:moveTo>
                    <a:pt x="0" y="0"/>
                  </a:moveTo>
                  <a:lnTo>
                    <a:pt x="3017503" y="0"/>
                  </a:lnTo>
                  <a:cubicBezTo>
                    <a:pt x="3243528" y="0"/>
                    <a:pt x="3426759" y="183179"/>
                    <a:pt x="3426759" y="409142"/>
                  </a:cubicBezTo>
                  <a:lnTo>
                    <a:pt x="3426759" y="2552556"/>
                  </a:lnTo>
                  <a:cubicBezTo>
                    <a:pt x="3426759" y="2778519"/>
                    <a:pt x="3243528" y="2961698"/>
                    <a:pt x="3017503" y="2961698"/>
                  </a:cubicBezTo>
                  <a:lnTo>
                    <a:pt x="409256" y="2961698"/>
                  </a:lnTo>
                  <a:cubicBezTo>
                    <a:pt x="183230" y="2961698"/>
                    <a:pt x="0" y="2778519"/>
                    <a:pt x="0" y="2552556"/>
                  </a:cubicBezTo>
                  <a:lnTo>
                    <a:pt x="0" y="0"/>
                  </a:lnTo>
                  <a:lnTo>
                    <a:pt x="0" y="0"/>
                  </a:lnTo>
                  <a:close/>
                </a:path>
              </a:pathLst>
            </a:custGeom>
            <a:solidFill>
              <a:srgbClr val="FFFFFF"/>
            </a:solidFill>
            <a:ln w="6095" cap="flat">
              <a:noFill/>
              <a:prstDash val="solid"/>
              <a:miter/>
            </a:ln>
          </p:spPr>
          <p:txBody>
            <a:bodyPr rtlCol="0" anchor="ctr"/>
            <a:lstStyle/>
            <a:p>
              <a:endParaRPr lang="nl-BE" sz="789"/>
            </a:p>
          </p:txBody>
        </p:sp>
        <p:sp>
          <p:nvSpPr>
            <p:cNvPr id="8" name="Tekstvak 7">
              <a:extLst>
                <a:ext uri="{FF2B5EF4-FFF2-40B4-BE49-F238E27FC236}">
                  <a16:creationId xmlns:a16="http://schemas.microsoft.com/office/drawing/2014/main" id="{3233DEC3-5B65-EC45-85A8-34540046926F}"/>
                </a:ext>
              </a:extLst>
            </p:cNvPr>
            <p:cNvSpPr txBox="1"/>
            <p:nvPr/>
          </p:nvSpPr>
          <p:spPr>
            <a:xfrm>
              <a:off x="2207801" y="1920450"/>
              <a:ext cx="768297" cy="1109391"/>
            </a:xfrm>
            <a:prstGeom prst="rect">
              <a:avLst/>
            </a:prstGeom>
            <a:noFill/>
          </p:spPr>
          <p:txBody>
            <a:bodyPr wrap="none" rtlCol="0">
              <a:spAutoFit/>
            </a:bodyPr>
            <a:lstStyle/>
            <a:p>
              <a:pPr algn="l"/>
              <a:r>
                <a:rPr lang="nl-BE" sz="3375" spc="0" baseline="0" dirty="0">
                  <a:solidFill>
                    <a:srgbClr val="30B7BB"/>
                  </a:solidFill>
                  <a:latin typeface="FlandersArtSans-Regular"/>
                  <a:sym typeface="FlandersArtSans-Regular"/>
                  <a:rtl val="0"/>
                </a:rPr>
                <a:t>“</a:t>
              </a:r>
            </a:p>
          </p:txBody>
        </p:sp>
      </p:grpSp>
      <p:sp>
        <p:nvSpPr>
          <p:cNvPr id="19" name="Tekstvak 18">
            <a:extLst>
              <a:ext uri="{FF2B5EF4-FFF2-40B4-BE49-F238E27FC236}">
                <a16:creationId xmlns:a16="http://schemas.microsoft.com/office/drawing/2014/main" id="{5E21E738-0751-D447-BD9B-84F47733C195}"/>
              </a:ext>
            </a:extLst>
          </p:cNvPr>
          <p:cNvSpPr txBox="1"/>
          <p:nvPr/>
        </p:nvSpPr>
        <p:spPr>
          <a:xfrm>
            <a:off x="5858810" y="3456618"/>
            <a:ext cx="230225" cy="1442254"/>
          </a:xfrm>
          <a:prstGeom prst="rect">
            <a:avLst/>
          </a:prstGeom>
          <a:noFill/>
        </p:spPr>
        <p:txBody>
          <a:bodyPr wrap="square" rtlCol="0">
            <a:spAutoFit/>
          </a:bodyPr>
          <a:lstStyle/>
          <a:p>
            <a:pPr algn="l"/>
            <a:r>
              <a:rPr lang="nl-BE" sz="8772" spc="0" baseline="0" dirty="0">
                <a:solidFill>
                  <a:srgbClr val="30B7BB"/>
                </a:solidFill>
                <a:latin typeface="FlandersArtSans-Regular"/>
                <a:sym typeface="FlandersArtSans-Regular"/>
                <a:rtl val="0"/>
              </a:rPr>
              <a:t>“</a:t>
            </a:r>
          </a:p>
        </p:txBody>
      </p:sp>
      <p:pic>
        <p:nvPicPr>
          <p:cNvPr id="35" name="Graphic 34">
            <a:extLst>
              <a:ext uri="{FF2B5EF4-FFF2-40B4-BE49-F238E27FC236}">
                <a16:creationId xmlns:a16="http://schemas.microsoft.com/office/drawing/2014/main" id="{4D9A308F-A57E-224B-81FF-DED2BADC7B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71453" y="2848227"/>
            <a:ext cx="1502874" cy="1633047"/>
          </a:xfrm>
          <a:prstGeom prst="rect">
            <a:avLst/>
          </a:prstGeom>
        </p:spPr>
      </p:pic>
      <p:pic>
        <p:nvPicPr>
          <p:cNvPr id="36" name="Afbeelding 35">
            <a:extLst>
              <a:ext uri="{FF2B5EF4-FFF2-40B4-BE49-F238E27FC236}">
                <a16:creationId xmlns:a16="http://schemas.microsoft.com/office/drawing/2014/main" id="{FC054E6B-085B-0D49-82A5-9A1C04CDACA1}"/>
              </a:ext>
            </a:extLst>
          </p:cNvPr>
          <p:cNvPicPr>
            <a:picLocks noChangeAspect="1"/>
          </p:cNvPicPr>
          <p:nvPr/>
        </p:nvPicPr>
        <p:blipFill>
          <a:blip r:embed="rId6"/>
          <a:stretch>
            <a:fillRect/>
          </a:stretch>
        </p:blipFill>
        <p:spPr>
          <a:xfrm>
            <a:off x="6417999" y="1036985"/>
            <a:ext cx="769271" cy="750227"/>
          </a:xfrm>
          <a:prstGeom prst="rect">
            <a:avLst/>
          </a:prstGeom>
        </p:spPr>
      </p:pic>
      <p:sp>
        <p:nvSpPr>
          <p:cNvPr id="24" name="Tekstvak 23">
            <a:extLst>
              <a:ext uri="{FF2B5EF4-FFF2-40B4-BE49-F238E27FC236}">
                <a16:creationId xmlns:a16="http://schemas.microsoft.com/office/drawing/2014/main" id="{F735F1AE-FF4D-5B47-8DE9-7FFDA172A1B7}"/>
              </a:ext>
            </a:extLst>
          </p:cNvPr>
          <p:cNvSpPr txBox="1"/>
          <p:nvPr/>
        </p:nvSpPr>
        <p:spPr>
          <a:xfrm>
            <a:off x="6543695" y="3456617"/>
            <a:ext cx="230225" cy="1442254"/>
          </a:xfrm>
          <a:prstGeom prst="rect">
            <a:avLst/>
          </a:prstGeom>
          <a:noFill/>
        </p:spPr>
        <p:txBody>
          <a:bodyPr wrap="square" rtlCol="0">
            <a:spAutoFit/>
          </a:bodyPr>
          <a:lstStyle/>
          <a:p>
            <a:pPr algn="l"/>
            <a:r>
              <a:rPr lang="nl-BE" sz="8772" spc="0" baseline="0" dirty="0">
                <a:solidFill>
                  <a:srgbClr val="168AD2"/>
                </a:solidFill>
                <a:latin typeface="FlandersArtSans-Regular"/>
                <a:sym typeface="FlandersArtSans-Regular"/>
                <a:rtl val="0"/>
              </a:rPr>
              <a:t>“</a:t>
            </a:r>
          </a:p>
        </p:txBody>
      </p:sp>
    </p:spTree>
    <p:extLst>
      <p:ext uri="{BB962C8B-B14F-4D97-AF65-F5344CB8AC3E}">
        <p14:creationId xmlns:p14="http://schemas.microsoft.com/office/powerpoint/2010/main" val="23799973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2_Titel en objec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C0ADB27-A724-B746-B138-B765BD49F30E}"/>
              </a:ext>
            </a:extLst>
          </p:cNvPr>
          <p:cNvSpPr/>
          <p:nvPr/>
        </p:nvSpPr>
        <p:spPr>
          <a:xfrm>
            <a:off x="7922761" y="761649"/>
            <a:ext cx="2610639" cy="6039552"/>
          </a:xfrm>
          <a:prstGeom prst="rect">
            <a:avLst/>
          </a:prstGeom>
          <a:pattFill prst="pct10">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89" dirty="0"/>
          </a:p>
        </p:txBody>
      </p:sp>
      <p:pic>
        <p:nvPicPr>
          <p:cNvPr id="7" name="Graphic 6">
            <a:extLst>
              <a:ext uri="{FF2B5EF4-FFF2-40B4-BE49-F238E27FC236}">
                <a16:creationId xmlns:a16="http://schemas.microsoft.com/office/drawing/2014/main" id="{27F04E99-34E6-644A-9279-E8DBA9419C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1196" y="1018392"/>
            <a:ext cx="2344693" cy="1223707"/>
          </a:xfrm>
          <a:prstGeom prst="rect">
            <a:avLst/>
          </a:prstGeom>
        </p:spPr>
      </p:pic>
      <p:pic>
        <p:nvPicPr>
          <p:cNvPr id="8" name="Graphic 7">
            <a:extLst>
              <a:ext uri="{FF2B5EF4-FFF2-40B4-BE49-F238E27FC236}">
                <a16:creationId xmlns:a16="http://schemas.microsoft.com/office/drawing/2014/main" id="{C9C0172C-6B81-5E43-B62A-C1B2FD00CC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196" y="4779291"/>
            <a:ext cx="2344693" cy="1863992"/>
          </a:xfrm>
          <a:prstGeom prst="rect">
            <a:avLst/>
          </a:prstGeom>
        </p:spPr>
      </p:pic>
      <p:pic>
        <p:nvPicPr>
          <p:cNvPr id="9" name="Graphic 8">
            <a:extLst>
              <a:ext uri="{FF2B5EF4-FFF2-40B4-BE49-F238E27FC236}">
                <a16:creationId xmlns:a16="http://schemas.microsoft.com/office/drawing/2014/main" id="{5CB0389B-4239-0B46-8AC7-6DA82A26400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1196" y="2505404"/>
            <a:ext cx="2344693" cy="2010582"/>
          </a:xfrm>
          <a:prstGeom prst="rect">
            <a:avLst/>
          </a:prstGeom>
        </p:spPr>
      </p:pic>
      <p:pic>
        <p:nvPicPr>
          <p:cNvPr id="10" name="Graphic 9">
            <a:extLst>
              <a:ext uri="{FF2B5EF4-FFF2-40B4-BE49-F238E27FC236}">
                <a16:creationId xmlns:a16="http://schemas.microsoft.com/office/drawing/2014/main" id="{E1714BFD-8093-CF4A-84D5-64B07E6B282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69861" y="1018392"/>
            <a:ext cx="2344693" cy="1223707"/>
          </a:xfrm>
          <a:prstGeom prst="rect">
            <a:avLst/>
          </a:prstGeom>
        </p:spPr>
      </p:pic>
      <p:pic>
        <p:nvPicPr>
          <p:cNvPr id="11" name="Graphic 10">
            <a:extLst>
              <a:ext uri="{FF2B5EF4-FFF2-40B4-BE49-F238E27FC236}">
                <a16:creationId xmlns:a16="http://schemas.microsoft.com/office/drawing/2014/main" id="{9724581A-D786-7643-BF1F-75CA6010008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69861" y="4779291"/>
            <a:ext cx="2344693" cy="1863992"/>
          </a:xfrm>
          <a:prstGeom prst="rect">
            <a:avLst/>
          </a:prstGeom>
        </p:spPr>
      </p:pic>
      <p:pic>
        <p:nvPicPr>
          <p:cNvPr id="12" name="Graphic 11">
            <a:extLst>
              <a:ext uri="{FF2B5EF4-FFF2-40B4-BE49-F238E27FC236}">
                <a16:creationId xmlns:a16="http://schemas.microsoft.com/office/drawing/2014/main" id="{881C0299-5EAA-0F4A-9D6B-1B1CDD56548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869861" y="2505404"/>
            <a:ext cx="2344693" cy="2010582"/>
          </a:xfrm>
          <a:prstGeom prst="rect">
            <a:avLst/>
          </a:prstGeom>
        </p:spPr>
      </p:pic>
      <p:pic>
        <p:nvPicPr>
          <p:cNvPr id="13" name="Graphic 12">
            <a:extLst>
              <a:ext uri="{FF2B5EF4-FFF2-40B4-BE49-F238E27FC236}">
                <a16:creationId xmlns:a16="http://schemas.microsoft.com/office/drawing/2014/main" id="{66E49BAD-F42D-EB41-B4EF-4BBD9423A78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68526" y="1018392"/>
            <a:ext cx="2344693" cy="1223707"/>
          </a:xfrm>
          <a:prstGeom prst="rect">
            <a:avLst/>
          </a:prstGeom>
        </p:spPr>
      </p:pic>
      <p:pic>
        <p:nvPicPr>
          <p:cNvPr id="14" name="Graphic 13">
            <a:extLst>
              <a:ext uri="{FF2B5EF4-FFF2-40B4-BE49-F238E27FC236}">
                <a16:creationId xmlns:a16="http://schemas.microsoft.com/office/drawing/2014/main" id="{7977209B-96E1-F24C-A9C1-BAC4A481008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68526" y="4779291"/>
            <a:ext cx="2344693" cy="1863992"/>
          </a:xfrm>
          <a:prstGeom prst="rect">
            <a:avLst/>
          </a:prstGeom>
        </p:spPr>
      </p:pic>
      <p:pic>
        <p:nvPicPr>
          <p:cNvPr id="15" name="Graphic 14">
            <a:extLst>
              <a:ext uri="{FF2B5EF4-FFF2-40B4-BE49-F238E27FC236}">
                <a16:creationId xmlns:a16="http://schemas.microsoft.com/office/drawing/2014/main" id="{75F54C3C-081C-DB46-9B02-6F75D1FAD909}"/>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468526" y="2505404"/>
            <a:ext cx="2344693" cy="2010582"/>
          </a:xfrm>
          <a:prstGeom prst="rect">
            <a:avLst/>
          </a:prstGeom>
        </p:spPr>
      </p:pic>
      <p:pic>
        <p:nvPicPr>
          <p:cNvPr id="16" name="Graphic 15">
            <a:extLst>
              <a:ext uri="{FF2B5EF4-FFF2-40B4-BE49-F238E27FC236}">
                <a16:creationId xmlns:a16="http://schemas.microsoft.com/office/drawing/2014/main" id="{0CE7D66D-BD6F-0744-878B-7F0A969000B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059966" y="1018392"/>
            <a:ext cx="2344693" cy="1223707"/>
          </a:xfrm>
          <a:prstGeom prst="rect">
            <a:avLst/>
          </a:prstGeom>
        </p:spPr>
      </p:pic>
      <p:pic>
        <p:nvPicPr>
          <p:cNvPr id="17" name="Graphic 16">
            <a:extLst>
              <a:ext uri="{FF2B5EF4-FFF2-40B4-BE49-F238E27FC236}">
                <a16:creationId xmlns:a16="http://schemas.microsoft.com/office/drawing/2014/main" id="{9B89E15E-FB03-8C4B-AB09-AAB4F2B860E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059966" y="4779291"/>
            <a:ext cx="2344693" cy="1863992"/>
          </a:xfrm>
          <a:prstGeom prst="rect">
            <a:avLst/>
          </a:prstGeom>
        </p:spPr>
      </p:pic>
      <p:pic>
        <p:nvPicPr>
          <p:cNvPr id="18" name="Graphic 17">
            <a:extLst>
              <a:ext uri="{FF2B5EF4-FFF2-40B4-BE49-F238E27FC236}">
                <a16:creationId xmlns:a16="http://schemas.microsoft.com/office/drawing/2014/main" id="{CF9F4B34-8350-1E46-B4C1-0A423178BE0B}"/>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059966" y="2505404"/>
            <a:ext cx="2344693" cy="2010582"/>
          </a:xfrm>
          <a:prstGeom prst="rect">
            <a:avLst/>
          </a:prstGeom>
        </p:spPr>
      </p:pic>
    </p:spTree>
    <p:extLst>
      <p:ext uri="{BB962C8B-B14F-4D97-AF65-F5344CB8AC3E}">
        <p14:creationId xmlns:p14="http://schemas.microsoft.com/office/powerpoint/2010/main" val="3094115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3_Titeldia">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073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062AD-F73C-4ABC-88D6-64F438530BD7}"/>
              </a:ext>
            </a:extLst>
          </p:cNvPr>
          <p:cNvSpPr>
            <a:spLocks noGrp="1"/>
          </p:cNvSpPr>
          <p:nvPr>
            <p:ph type="ctrTitle"/>
          </p:nvPr>
        </p:nvSpPr>
        <p:spPr>
          <a:xfrm>
            <a:off x="1336675" y="2250907"/>
            <a:ext cx="8020050" cy="1619802"/>
          </a:xfrm>
        </p:spPr>
        <p:txBody>
          <a:bodyPr anchor="b"/>
          <a:lstStyle>
            <a:lvl1pPr algn="ctr">
              <a:defRPr sz="5263"/>
            </a:lvl1pPr>
          </a:lstStyle>
          <a:p>
            <a:r>
              <a:rPr lang="en-US"/>
              <a:t>Click to edit Master title style</a:t>
            </a:r>
            <a:endParaRPr lang="nl-BE"/>
          </a:p>
        </p:txBody>
      </p:sp>
      <p:sp>
        <p:nvSpPr>
          <p:cNvPr id="3" name="Subtitle 2">
            <a:extLst>
              <a:ext uri="{FF2B5EF4-FFF2-40B4-BE49-F238E27FC236}">
                <a16:creationId xmlns:a16="http://schemas.microsoft.com/office/drawing/2014/main" id="{9C08A8D8-EEDC-4429-97A2-EE6BCB635240}"/>
              </a:ext>
            </a:extLst>
          </p:cNvPr>
          <p:cNvSpPr>
            <a:spLocks noGrp="1"/>
          </p:cNvSpPr>
          <p:nvPr>
            <p:ph type="subTitle" idx="1"/>
          </p:nvPr>
        </p:nvSpPr>
        <p:spPr>
          <a:xfrm>
            <a:off x="1336675" y="3972247"/>
            <a:ext cx="8020050" cy="323935"/>
          </a:xfrm>
        </p:spPr>
        <p:txBody>
          <a:bodyPr/>
          <a:lstStyle>
            <a:lvl1pPr marL="0" indent="0" algn="ctr">
              <a:buNone/>
              <a:defRPr sz="2105"/>
            </a:lvl1pPr>
            <a:lvl2pPr marL="401010" indent="0" algn="ctr">
              <a:buNone/>
              <a:defRPr sz="1754"/>
            </a:lvl2pPr>
            <a:lvl3pPr marL="802020" indent="0" algn="ctr">
              <a:buNone/>
              <a:defRPr sz="1579"/>
            </a:lvl3pPr>
            <a:lvl4pPr marL="1203030" indent="0" algn="ctr">
              <a:buNone/>
              <a:defRPr sz="1403"/>
            </a:lvl4pPr>
            <a:lvl5pPr marL="1604040" indent="0" algn="ctr">
              <a:buNone/>
              <a:defRPr sz="1403"/>
            </a:lvl5pPr>
            <a:lvl6pPr marL="2005051" indent="0" algn="ctr">
              <a:buNone/>
              <a:defRPr sz="1403"/>
            </a:lvl6pPr>
            <a:lvl7pPr marL="2406061" indent="0" algn="ctr">
              <a:buNone/>
              <a:defRPr sz="1403"/>
            </a:lvl7pPr>
            <a:lvl8pPr marL="2807071" indent="0" algn="ctr">
              <a:buNone/>
              <a:defRPr sz="1403"/>
            </a:lvl8pPr>
            <a:lvl9pPr marL="3208081" indent="0" algn="ctr">
              <a:buNone/>
              <a:defRPr sz="1403"/>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DCE1C778-E257-4DD9-8FC9-065EE18BFA6E}"/>
              </a:ext>
            </a:extLst>
          </p:cNvPr>
          <p:cNvSpPr>
            <a:spLocks noGrp="1"/>
          </p:cNvSpPr>
          <p:nvPr>
            <p:ph type="dt" sz="half" idx="10"/>
          </p:nvPr>
        </p:nvSpPr>
        <p:spPr>
          <a:xfrm>
            <a:off x="534670" y="7033450"/>
            <a:ext cx="2459482" cy="276999"/>
          </a:xfrm>
        </p:spPr>
        <p:txBody>
          <a:bodyPr/>
          <a:lstStyle/>
          <a:p>
            <a:fld id="{7F2D4A43-2E79-4A9A-9216-20AFB1F63B84}" type="datetimeFigureOut">
              <a:rPr lang="nl-BE" smtClean="0"/>
              <a:t>6/10/2022</a:t>
            </a:fld>
            <a:endParaRPr lang="nl-BE"/>
          </a:p>
        </p:txBody>
      </p:sp>
      <p:sp>
        <p:nvSpPr>
          <p:cNvPr id="5" name="Footer Placeholder 4">
            <a:extLst>
              <a:ext uri="{FF2B5EF4-FFF2-40B4-BE49-F238E27FC236}">
                <a16:creationId xmlns:a16="http://schemas.microsoft.com/office/drawing/2014/main" id="{C3B96F33-77D1-4085-9B50-390D908D50A8}"/>
              </a:ext>
            </a:extLst>
          </p:cNvPr>
          <p:cNvSpPr>
            <a:spLocks noGrp="1"/>
          </p:cNvSpPr>
          <p:nvPr>
            <p:ph type="ftr" sz="quarter" idx="11"/>
          </p:nvPr>
        </p:nvSpPr>
        <p:spPr>
          <a:xfrm>
            <a:off x="3635756" y="7033450"/>
            <a:ext cx="3421888" cy="276999"/>
          </a:xfrm>
        </p:spPr>
        <p:txBody>
          <a:bodyPr/>
          <a:lstStyle/>
          <a:p>
            <a:endParaRPr lang="nl-BE"/>
          </a:p>
        </p:txBody>
      </p:sp>
      <p:sp>
        <p:nvSpPr>
          <p:cNvPr id="6" name="Slide Number Placeholder 5">
            <a:extLst>
              <a:ext uri="{FF2B5EF4-FFF2-40B4-BE49-F238E27FC236}">
                <a16:creationId xmlns:a16="http://schemas.microsoft.com/office/drawing/2014/main" id="{B216C53E-3EC6-478A-BC3F-912A945279C2}"/>
              </a:ext>
            </a:extLst>
          </p:cNvPr>
          <p:cNvSpPr>
            <a:spLocks noGrp="1"/>
          </p:cNvSpPr>
          <p:nvPr>
            <p:ph type="sldNum" sz="quarter" idx="12"/>
          </p:nvPr>
        </p:nvSpPr>
        <p:spPr>
          <a:xfrm>
            <a:off x="7699248" y="7033450"/>
            <a:ext cx="2459482" cy="276999"/>
          </a:xfrm>
        </p:spPr>
        <p:txBody>
          <a:bodyPr/>
          <a:lstStyle/>
          <a:p>
            <a:fld id="{4D26384E-4BFE-44C5-BB70-F1A8F6581AAA}" type="slidenum">
              <a:rPr lang="nl-BE" smtClean="0"/>
              <a:t>‹nr.›</a:t>
            </a:fld>
            <a:endParaRPr lang="nl-BE"/>
          </a:p>
        </p:txBody>
      </p:sp>
    </p:spTree>
    <p:extLst>
      <p:ext uri="{BB962C8B-B14F-4D97-AF65-F5344CB8AC3E}">
        <p14:creationId xmlns:p14="http://schemas.microsoft.com/office/powerpoint/2010/main" val="1950329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9684C654-F47D-F547-B23C-2B0791541835}"/>
              </a:ext>
            </a:extLst>
          </p:cNvPr>
          <p:cNvPicPr>
            <a:picLocks noChangeAspect="1"/>
          </p:cNvPicPr>
          <p:nvPr/>
        </p:nvPicPr>
        <p:blipFill>
          <a:blip r:embed="rId2"/>
          <a:stretch>
            <a:fillRect/>
          </a:stretch>
        </p:blipFill>
        <p:spPr>
          <a:xfrm>
            <a:off x="463689" y="6503982"/>
            <a:ext cx="2124877" cy="416937"/>
          </a:xfrm>
          <a:prstGeom prst="rect">
            <a:avLst/>
          </a:prstGeom>
        </p:spPr>
      </p:pic>
      <p:pic>
        <p:nvPicPr>
          <p:cNvPr id="8" name="Afbeelding 7">
            <a:extLst>
              <a:ext uri="{FF2B5EF4-FFF2-40B4-BE49-F238E27FC236}">
                <a16:creationId xmlns:a16="http://schemas.microsoft.com/office/drawing/2014/main" id="{6E414720-8DF1-7949-9144-BA150FDC172E}"/>
              </a:ext>
            </a:extLst>
          </p:cNvPr>
          <p:cNvPicPr>
            <a:picLocks noChangeAspect="1"/>
          </p:cNvPicPr>
          <p:nvPr/>
        </p:nvPicPr>
        <p:blipFill>
          <a:blip r:embed="rId3"/>
          <a:stretch>
            <a:fillRect/>
          </a:stretch>
        </p:blipFill>
        <p:spPr>
          <a:xfrm>
            <a:off x="463689" y="524678"/>
            <a:ext cx="742814" cy="726364"/>
          </a:xfrm>
          <a:prstGeom prst="rect">
            <a:avLst/>
          </a:prstGeom>
        </p:spPr>
      </p:pic>
    </p:spTree>
    <p:extLst>
      <p:ext uri="{BB962C8B-B14F-4D97-AF65-F5344CB8AC3E}">
        <p14:creationId xmlns:p14="http://schemas.microsoft.com/office/powerpoint/2010/main" val="299610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336762" y="2566785"/>
            <a:ext cx="8019876" cy="1303923"/>
          </a:xfrm>
        </p:spPr>
        <p:txBody>
          <a:bodyPr anchor="ctr" anchorCtr="0"/>
          <a:lstStyle>
            <a:lvl1pPr algn="ctr">
              <a:defRPr sz="2632"/>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336762" y="3972247"/>
            <a:ext cx="8019876" cy="1825938"/>
          </a:xfrm>
          <a:prstGeom prst="rect">
            <a:avLst/>
          </a:prstGeom>
        </p:spPr>
        <p:txBody>
          <a:bodyPr>
            <a:normAutofit/>
          </a:bodyPr>
          <a:lstStyle>
            <a:lvl1pPr marL="0" indent="0" algn="ctr">
              <a:buNone/>
              <a:defRPr sz="1404">
                <a:solidFill>
                  <a:schemeClr val="accent1"/>
                </a:solidFill>
              </a:defRPr>
            </a:lvl1pPr>
            <a:lvl2pPr marL="200528" indent="0" algn="ctr">
              <a:buNone/>
              <a:defRPr sz="877"/>
            </a:lvl2pPr>
            <a:lvl3pPr marL="401056" indent="0" algn="ctr">
              <a:buNone/>
              <a:defRPr sz="789"/>
            </a:lvl3pPr>
            <a:lvl4pPr marL="601584" indent="0" algn="ctr">
              <a:buNone/>
              <a:defRPr sz="702"/>
            </a:lvl4pPr>
            <a:lvl5pPr marL="802112" indent="0" algn="ctr">
              <a:buNone/>
              <a:defRPr sz="702"/>
            </a:lvl5pPr>
            <a:lvl6pPr marL="1002640" indent="0" algn="ctr">
              <a:buNone/>
              <a:defRPr sz="702"/>
            </a:lvl6pPr>
            <a:lvl7pPr marL="1203168" indent="0" algn="ctr">
              <a:buNone/>
              <a:defRPr sz="702"/>
            </a:lvl7pPr>
            <a:lvl8pPr marL="1403695" indent="0" algn="ctr">
              <a:buNone/>
              <a:defRPr sz="702"/>
            </a:lvl8pPr>
            <a:lvl9pPr marL="1604223" indent="0" algn="ctr">
              <a:buNone/>
              <a:defRPr sz="702"/>
            </a:lvl9pPr>
          </a:lstStyle>
          <a:p>
            <a:r>
              <a:rPr lang="nl-NL"/>
              <a:t>Klikken om de ondertitelstijl van het model te bewerken</a:t>
            </a:r>
            <a:endParaRPr lang="nl-BE" dirty="0"/>
          </a:p>
        </p:txBody>
      </p:sp>
      <p:pic>
        <p:nvPicPr>
          <p:cNvPr id="4" name="Afbeelding 3">
            <a:extLst>
              <a:ext uri="{FF2B5EF4-FFF2-40B4-BE49-F238E27FC236}">
                <a16:creationId xmlns:a16="http://schemas.microsoft.com/office/drawing/2014/main" id="{6E5BC6DA-7BFD-6A46-9B2A-20474D15A9AD}"/>
              </a:ext>
            </a:extLst>
          </p:cNvPr>
          <p:cNvPicPr>
            <a:picLocks noChangeAspect="1"/>
          </p:cNvPicPr>
          <p:nvPr/>
        </p:nvPicPr>
        <p:blipFill>
          <a:blip r:embed="rId2"/>
          <a:stretch>
            <a:fillRect/>
          </a:stretch>
        </p:blipFill>
        <p:spPr>
          <a:xfrm>
            <a:off x="463689" y="6503982"/>
            <a:ext cx="2124877" cy="416937"/>
          </a:xfrm>
          <a:prstGeom prst="rect">
            <a:avLst/>
          </a:prstGeom>
        </p:spPr>
      </p:pic>
      <p:pic>
        <p:nvPicPr>
          <p:cNvPr id="5" name="Afbeelding 4">
            <a:extLst>
              <a:ext uri="{FF2B5EF4-FFF2-40B4-BE49-F238E27FC236}">
                <a16:creationId xmlns:a16="http://schemas.microsoft.com/office/drawing/2014/main" id="{494B5D66-3F6C-5A4F-9746-C69EB7883779}"/>
              </a:ext>
            </a:extLst>
          </p:cNvPr>
          <p:cNvPicPr>
            <a:picLocks noChangeAspect="1"/>
          </p:cNvPicPr>
          <p:nvPr/>
        </p:nvPicPr>
        <p:blipFill>
          <a:blip r:embed="rId3"/>
          <a:stretch>
            <a:fillRect/>
          </a:stretch>
        </p:blipFill>
        <p:spPr>
          <a:xfrm>
            <a:off x="463689" y="524678"/>
            <a:ext cx="742814" cy="726364"/>
          </a:xfrm>
          <a:prstGeom prst="rect">
            <a:avLst/>
          </a:prstGeom>
        </p:spPr>
      </p:pic>
      <p:pic>
        <p:nvPicPr>
          <p:cNvPr id="6" name="Afbeelding 5">
            <a:extLst>
              <a:ext uri="{FF2B5EF4-FFF2-40B4-BE49-F238E27FC236}">
                <a16:creationId xmlns:a16="http://schemas.microsoft.com/office/drawing/2014/main" id="{4C44A516-49D8-4746-AD63-60EFB4A152F9}"/>
              </a:ext>
            </a:extLst>
          </p:cNvPr>
          <p:cNvPicPr>
            <a:picLocks noChangeAspect="1"/>
          </p:cNvPicPr>
          <p:nvPr/>
        </p:nvPicPr>
        <p:blipFill>
          <a:blip r:embed="rId4"/>
          <a:stretch>
            <a:fillRect/>
          </a:stretch>
        </p:blipFill>
        <p:spPr>
          <a:xfrm>
            <a:off x="8392431" y="-4024894"/>
            <a:ext cx="5501016" cy="6916108"/>
          </a:xfrm>
          <a:prstGeom prst="rect">
            <a:avLst/>
          </a:prstGeom>
        </p:spPr>
      </p:pic>
    </p:spTree>
    <p:extLst>
      <p:ext uri="{BB962C8B-B14F-4D97-AF65-F5344CB8AC3E}">
        <p14:creationId xmlns:p14="http://schemas.microsoft.com/office/powerpoint/2010/main" val="2241278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2_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B2AC1E-B4B0-5542-88F1-CE1EBB2A9F84}"/>
              </a:ext>
            </a:extLst>
          </p:cNvPr>
          <p:cNvSpPr>
            <a:spLocks noGrp="1"/>
          </p:cNvSpPr>
          <p:nvPr>
            <p:ph type="ctrTitle"/>
          </p:nvPr>
        </p:nvSpPr>
        <p:spPr>
          <a:xfrm>
            <a:off x="1336762" y="2566785"/>
            <a:ext cx="8019876" cy="1303923"/>
          </a:xfrm>
        </p:spPr>
        <p:txBody>
          <a:bodyPr anchor="ctr" anchorCtr="0"/>
          <a:lstStyle>
            <a:lvl1pPr algn="ctr">
              <a:defRPr sz="2632"/>
            </a:lvl1pPr>
          </a:lstStyle>
          <a:p>
            <a:r>
              <a:rPr lang="nl-NL"/>
              <a:t>Klik om stijl te bewerken</a:t>
            </a:r>
            <a:endParaRPr lang="nl-BE" dirty="0"/>
          </a:p>
        </p:txBody>
      </p:sp>
      <p:sp>
        <p:nvSpPr>
          <p:cNvPr id="3" name="Ondertitel 2">
            <a:extLst>
              <a:ext uri="{FF2B5EF4-FFF2-40B4-BE49-F238E27FC236}">
                <a16:creationId xmlns:a16="http://schemas.microsoft.com/office/drawing/2014/main" id="{C8C2A700-3B4B-4841-B1A6-E414C3CEDC88}"/>
              </a:ext>
            </a:extLst>
          </p:cNvPr>
          <p:cNvSpPr>
            <a:spLocks noGrp="1"/>
          </p:cNvSpPr>
          <p:nvPr>
            <p:ph type="subTitle" idx="1"/>
          </p:nvPr>
        </p:nvSpPr>
        <p:spPr>
          <a:xfrm>
            <a:off x="1336762" y="3972247"/>
            <a:ext cx="8019876" cy="1825938"/>
          </a:xfrm>
          <a:prstGeom prst="rect">
            <a:avLst/>
          </a:prstGeom>
        </p:spPr>
        <p:txBody>
          <a:bodyPr>
            <a:normAutofit/>
          </a:bodyPr>
          <a:lstStyle>
            <a:lvl1pPr marL="0" indent="0" algn="ctr">
              <a:buNone/>
              <a:defRPr sz="1404">
                <a:solidFill>
                  <a:schemeClr val="accent1"/>
                </a:solidFill>
              </a:defRPr>
            </a:lvl1pPr>
            <a:lvl2pPr marL="200528" indent="0" algn="ctr">
              <a:buNone/>
              <a:defRPr sz="877"/>
            </a:lvl2pPr>
            <a:lvl3pPr marL="401056" indent="0" algn="ctr">
              <a:buNone/>
              <a:defRPr sz="789"/>
            </a:lvl3pPr>
            <a:lvl4pPr marL="601584" indent="0" algn="ctr">
              <a:buNone/>
              <a:defRPr sz="702"/>
            </a:lvl4pPr>
            <a:lvl5pPr marL="802112" indent="0" algn="ctr">
              <a:buNone/>
              <a:defRPr sz="702"/>
            </a:lvl5pPr>
            <a:lvl6pPr marL="1002640" indent="0" algn="ctr">
              <a:buNone/>
              <a:defRPr sz="702"/>
            </a:lvl6pPr>
            <a:lvl7pPr marL="1203168" indent="0" algn="ctr">
              <a:buNone/>
              <a:defRPr sz="702"/>
            </a:lvl7pPr>
            <a:lvl8pPr marL="1403695" indent="0" algn="ctr">
              <a:buNone/>
              <a:defRPr sz="702"/>
            </a:lvl8pPr>
            <a:lvl9pPr marL="1604223" indent="0" algn="ctr">
              <a:buNone/>
              <a:defRPr sz="702"/>
            </a:lvl9pPr>
          </a:lstStyle>
          <a:p>
            <a:r>
              <a:rPr lang="nl-NL"/>
              <a:t>Klikken om de ondertitelstijl van het model te bewerken</a:t>
            </a:r>
            <a:endParaRPr lang="nl-BE" dirty="0"/>
          </a:p>
        </p:txBody>
      </p:sp>
      <p:pic>
        <p:nvPicPr>
          <p:cNvPr id="4" name="Afbeelding 3">
            <a:extLst>
              <a:ext uri="{FF2B5EF4-FFF2-40B4-BE49-F238E27FC236}">
                <a16:creationId xmlns:a16="http://schemas.microsoft.com/office/drawing/2014/main" id="{6E5BC6DA-7BFD-6A46-9B2A-20474D15A9AD}"/>
              </a:ext>
            </a:extLst>
          </p:cNvPr>
          <p:cNvPicPr>
            <a:picLocks noChangeAspect="1"/>
          </p:cNvPicPr>
          <p:nvPr/>
        </p:nvPicPr>
        <p:blipFill>
          <a:blip r:embed="rId2"/>
          <a:stretch>
            <a:fillRect/>
          </a:stretch>
        </p:blipFill>
        <p:spPr>
          <a:xfrm>
            <a:off x="463689" y="6503982"/>
            <a:ext cx="2124877" cy="416937"/>
          </a:xfrm>
          <a:prstGeom prst="rect">
            <a:avLst/>
          </a:prstGeom>
        </p:spPr>
      </p:pic>
      <p:pic>
        <p:nvPicPr>
          <p:cNvPr id="5" name="Afbeelding 4">
            <a:extLst>
              <a:ext uri="{FF2B5EF4-FFF2-40B4-BE49-F238E27FC236}">
                <a16:creationId xmlns:a16="http://schemas.microsoft.com/office/drawing/2014/main" id="{494B5D66-3F6C-5A4F-9746-C69EB7883779}"/>
              </a:ext>
            </a:extLst>
          </p:cNvPr>
          <p:cNvPicPr>
            <a:picLocks noChangeAspect="1"/>
          </p:cNvPicPr>
          <p:nvPr/>
        </p:nvPicPr>
        <p:blipFill>
          <a:blip r:embed="rId3"/>
          <a:stretch>
            <a:fillRect/>
          </a:stretch>
        </p:blipFill>
        <p:spPr>
          <a:xfrm>
            <a:off x="463689" y="524678"/>
            <a:ext cx="742814" cy="726364"/>
          </a:xfrm>
          <a:prstGeom prst="rect">
            <a:avLst/>
          </a:prstGeom>
        </p:spPr>
      </p:pic>
      <p:pic>
        <p:nvPicPr>
          <p:cNvPr id="7" name="Afbeelding 6">
            <a:extLst>
              <a:ext uri="{FF2B5EF4-FFF2-40B4-BE49-F238E27FC236}">
                <a16:creationId xmlns:a16="http://schemas.microsoft.com/office/drawing/2014/main" id="{33352CDF-91BB-EE43-94B3-BAF7845FA441}"/>
              </a:ext>
            </a:extLst>
          </p:cNvPr>
          <p:cNvPicPr>
            <a:picLocks noChangeAspect="1"/>
          </p:cNvPicPr>
          <p:nvPr/>
        </p:nvPicPr>
        <p:blipFill>
          <a:blip r:embed="rId4"/>
          <a:stretch>
            <a:fillRect/>
          </a:stretch>
        </p:blipFill>
        <p:spPr>
          <a:xfrm>
            <a:off x="8401210" y="-3999684"/>
            <a:ext cx="5501016" cy="6916108"/>
          </a:xfrm>
          <a:prstGeom prst="rect">
            <a:avLst/>
          </a:prstGeom>
        </p:spPr>
      </p:pic>
    </p:spTree>
    <p:extLst>
      <p:ext uri="{BB962C8B-B14F-4D97-AF65-F5344CB8AC3E}">
        <p14:creationId xmlns:p14="http://schemas.microsoft.com/office/powerpoint/2010/main" val="39924401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theme" Target="../theme/theme2.xml"/><Relationship Id="rId7" Type="http://schemas.openxmlformats.org/officeDocument/2006/relationships/slideLayout" Target="../slideLayouts/slideLayout1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41" Type="http://schemas.openxmlformats.org/officeDocument/2006/relationships/slideLayout" Target="../slideLayouts/slideLayout47.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4" Type="http://schemas.openxmlformats.org/officeDocument/2006/relationships/image" Target="../media/image2.svg"/><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image" Target="../media/image1.png"/><Relationship Id="rId8" Type="http://schemas.openxmlformats.org/officeDocument/2006/relationships/slideLayout" Target="../slideLayouts/slideLayout14.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06120" y="1447368"/>
            <a:ext cx="2372995" cy="391160"/>
          </a:xfrm>
          <a:prstGeom prst="rect">
            <a:avLst/>
          </a:prstGeom>
        </p:spPr>
        <p:txBody>
          <a:bodyPr wrap="square" lIns="0" tIns="0" rIns="0" bIns="0">
            <a:spAutoFit/>
          </a:bodyPr>
          <a:lstStyle>
            <a:lvl1pPr>
              <a:defRPr sz="2400" b="1" i="0">
                <a:solidFill>
                  <a:srgbClr val="B15D66"/>
                </a:solidFill>
                <a:latin typeface="Arial"/>
                <a:cs typeface="Arial"/>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10/6/2022</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7DA0F00-874C-8645-B9AB-064E70F29359}"/>
              </a:ext>
            </a:extLst>
          </p:cNvPr>
          <p:cNvSpPr>
            <a:spLocks noGrp="1"/>
          </p:cNvSpPr>
          <p:nvPr>
            <p:ph type="title"/>
          </p:nvPr>
        </p:nvSpPr>
        <p:spPr>
          <a:xfrm>
            <a:off x="735219" y="402652"/>
            <a:ext cx="9222962" cy="1461801"/>
          </a:xfrm>
          <a:prstGeom prst="rect">
            <a:avLst/>
          </a:prstGeom>
        </p:spPr>
        <p:txBody>
          <a:bodyPr vert="horz" lIns="91440" tIns="45720" rIns="91440" bIns="45720" rtlCol="0" anchor="ctr">
            <a:normAutofit/>
          </a:bodyPr>
          <a:lstStyle/>
          <a:p>
            <a:r>
              <a:rPr lang="nl-NL" dirty="0"/>
              <a:t>Klik om stijl te bewerken</a:t>
            </a:r>
            <a:endParaRPr lang="nl-BE" dirty="0"/>
          </a:p>
        </p:txBody>
      </p:sp>
      <p:sp>
        <p:nvSpPr>
          <p:cNvPr id="8" name="Tijdelijke aanduiding voor tekst 7">
            <a:extLst>
              <a:ext uri="{FF2B5EF4-FFF2-40B4-BE49-F238E27FC236}">
                <a16:creationId xmlns:a16="http://schemas.microsoft.com/office/drawing/2014/main" id="{E298B596-6C99-934B-9F37-35F083284BB6}"/>
              </a:ext>
            </a:extLst>
          </p:cNvPr>
          <p:cNvSpPr>
            <a:spLocks noGrp="1"/>
          </p:cNvSpPr>
          <p:nvPr>
            <p:ph type="body" idx="1"/>
          </p:nvPr>
        </p:nvSpPr>
        <p:spPr>
          <a:xfrm>
            <a:off x="735219" y="2013259"/>
            <a:ext cx="9222962" cy="479855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64257647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Lst>
  <p:txStyles>
    <p:titleStyle>
      <a:lvl1pPr algn="l" defTabSz="401056" rtl="0" eaLnBrk="1" latinLnBrk="0" hangingPunct="1">
        <a:lnSpc>
          <a:spcPct val="90000"/>
        </a:lnSpc>
        <a:spcBef>
          <a:spcPct val="0"/>
        </a:spcBef>
        <a:buNone/>
        <a:defRPr sz="3070" b="1" kern="1200">
          <a:solidFill>
            <a:schemeClr val="tx1"/>
          </a:solidFill>
          <a:latin typeface="+mj-lt"/>
          <a:ea typeface="+mj-ea"/>
          <a:cs typeface="+mj-cs"/>
        </a:defRPr>
      </a:lvl1pPr>
    </p:titleStyle>
    <p:bodyStyle>
      <a:lvl1pPr marL="0" indent="0" algn="l" defTabSz="401056" rtl="0" eaLnBrk="1" latinLnBrk="0" hangingPunct="1">
        <a:lnSpc>
          <a:spcPct val="90000"/>
        </a:lnSpc>
        <a:spcBef>
          <a:spcPts val="439"/>
        </a:spcBef>
        <a:buFont typeface="Arial" panose="020B0604020202020204" pitchFamily="34" charset="0"/>
        <a:buNone/>
        <a:defRPr sz="1754" kern="1200">
          <a:solidFill>
            <a:schemeClr val="tx1"/>
          </a:solidFill>
          <a:latin typeface="+mn-lt"/>
          <a:ea typeface="+mn-ea"/>
          <a:cs typeface="+mn-cs"/>
        </a:defRPr>
      </a:lvl1pPr>
      <a:lvl2pPr marL="242305" indent="-233949" algn="l" defTabSz="401056" rtl="0" eaLnBrk="1" latinLnBrk="0" hangingPunct="1">
        <a:lnSpc>
          <a:spcPct val="90000"/>
        </a:lnSpc>
        <a:spcBef>
          <a:spcPts val="219"/>
        </a:spcBef>
        <a:buFontTx/>
        <a:buBlip>
          <a:blip r:embed="rId43">
            <a:extLst>
              <a:ext uri="{96DAC541-7B7A-43D3-8B79-37D633B846F1}">
                <asvg:svgBlip xmlns:asvg="http://schemas.microsoft.com/office/drawing/2016/SVG/main" r:embed="rId44"/>
              </a:ext>
            </a:extLst>
          </a:blip>
        </a:buBlip>
        <a:tabLst/>
        <a:defRPr sz="1316" kern="1200">
          <a:solidFill>
            <a:schemeClr val="accent6"/>
          </a:solidFill>
          <a:latin typeface="+mn-lt"/>
          <a:ea typeface="+mn-ea"/>
          <a:cs typeface="+mn-cs"/>
        </a:defRPr>
      </a:lvl2pPr>
      <a:lvl3pPr marL="548667" indent="-250660" algn="l" defTabSz="401056" rtl="0" eaLnBrk="1" latinLnBrk="0" hangingPunct="1">
        <a:lnSpc>
          <a:spcPct val="90000"/>
        </a:lnSpc>
        <a:spcBef>
          <a:spcPts val="219"/>
        </a:spcBef>
        <a:buFontTx/>
        <a:buBlip>
          <a:blip r:embed="rId43">
            <a:extLst>
              <a:ext uri="{96DAC541-7B7A-43D3-8B79-37D633B846F1}">
                <asvg:svgBlip xmlns:asvg="http://schemas.microsoft.com/office/drawing/2016/SVG/main" r:embed="rId44"/>
              </a:ext>
            </a:extLst>
          </a:blip>
        </a:buBlip>
        <a:tabLst/>
        <a:defRPr sz="1316" kern="1200">
          <a:solidFill>
            <a:schemeClr val="accent6"/>
          </a:solidFill>
          <a:latin typeface="+mn-lt"/>
          <a:ea typeface="+mn-ea"/>
          <a:cs typeface="+mn-cs"/>
        </a:defRPr>
      </a:lvl3pPr>
      <a:lvl4pPr marL="823000" indent="-258319" algn="l" defTabSz="401056" rtl="0" eaLnBrk="1" latinLnBrk="0" hangingPunct="1">
        <a:lnSpc>
          <a:spcPct val="90000"/>
        </a:lnSpc>
        <a:spcBef>
          <a:spcPts val="219"/>
        </a:spcBef>
        <a:buFontTx/>
        <a:buBlip>
          <a:blip r:embed="rId43">
            <a:extLst>
              <a:ext uri="{96DAC541-7B7A-43D3-8B79-37D633B846F1}">
                <asvg:svgBlip xmlns:asvg="http://schemas.microsoft.com/office/drawing/2016/SVG/main" r:embed="rId44"/>
              </a:ext>
            </a:extLst>
          </a:blip>
        </a:buBlip>
        <a:tabLst/>
        <a:defRPr sz="1316" kern="1200">
          <a:solidFill>
            <a:schemeClr val="accent6"/>
          </a:solidFill>
          <a:latin typeface="+mn-lt"/>
          <a:ea typeface="+mn-ea"/>
          <a:cs typeface="+mn-cs"/>
        </a:defRPr>
      </a:lvl4pPr>
      <a:lvl5pPr marL="1073660" indent="-234646" algn="l" defTabSz="401056" rtl="0" eaLnBrk="1" latinLnBrk="0" hangingPunct="1">
        <a:lnSpc>
          <a:spcPct val="90000"/>
        </a:lnSpc>
        <a:spcBef>
          <a:spcPts val="219"/>
        </a:spcBef>
        <a:buFontTx/>
        <a:buBlip>
          <a:blip r:embed="rId43">
            <a:extLst>
              <a:ext uri="{96DAC541-7B7A-43D3-8B79-37D633B846F1}">
                <asvg:svgBlip xmlns:asvg="http://schemas.microsoft.com/office/drawing/2016/SVG/main" r:embed="rId44"/>
              </a:ext>
            </a:extLst>
          </a:blip>
        </a:buBlip>
        <a:tabLst/>
        <a:defRPr sz="1316" kern="1200">
          <a:solidFill>
            <a:schemeClr val="accent6"/>
          </a:solidFill>
          <a:latin typeface="+mn-lt"/>
          <a:ea typeface="+mn-ea"/>
          <a:cs typeface="+mn-cs"/>
        </a:defRPr>
      </a:lvl5pPr>
      <a:lvl6pPr marL="1102904" indent="-100264" algn="l" defTabSz="401056" rtl="0" eaLnBrk="1" latinLnBrk="0" hangingPunct="1">
        <a:lnSpc>
          <a:spcPct val="90000"/>
        </a:lnSpc>
        <a:spcBef>
          <a:spcPts val="219"/>
        </a:spcBef>
        <a:buFont typeface="Arial" panose="020B0604020202020204" pitchFamily="34" charset="0"/>
        <a:buChar char="•"/>
        <a:defRPr sz="789" kern="1200">
          <a:solidFill>
            <a:schemeClr val="tx1"/>
          </a:solidFill>
          <a:latin typeface="+mn-lt"/>
          <a:ea typeface="+mn-ea"/>
          <a:cs typeface="+mn-cs"/>
        </a:defRPr>
      </a:lvl6pPr>
      <a:lvl7pPr marL="1303431" indent="-100264" algn="l" defTabSz="401056" rtl="0" eaLnBrk="1" latinLnBrk="0" hangingPunct="1">
        <a:lnSpc>
          <a:spcPct val="90000"/>
        </a:lnSpc>
        <a:spcBef>
          <a:spcPts val="219"/>
        </a:spcBef>
        <a:buFont typeface="Arial" panose="020B0604020202020204" pitchFamily="34" charset="0"/>
        <a:buChar char="•"/>
        <a:defRPr sz="789" kern="1200">
          <a:solidFill>
            <a:schemeClr val="tx1"/>
          </a:solidFill>
          <a:latin typeface="+mn-lt"/>
          <a:ea typeface="+mn-ea"/>
          <a:cs typeface="+mn-cs"/>
        </a:defRPr>
      </a:lvl7pPr>
      <a:lvl8pPr marL="1503959" indent="-100264" algn="l" defTabSz="401056" rtl="0" eaLnBrk="1" latinLnBrk="0" hangingPunct="1">
        <a:lnSpc>
          <a:spcPct val="90000"/>
        </a:lnSpc>
        <a:spcBef>
          <a:spcPts val="219"/>
        </a:spcBef>
        <a:buFont typeface="Arial" panose="020B0604020202020204" pitchFamily="34" charset="0"/>
        <a:buChar char="•"/>
        <a:defRPr sz="789" kern="1200">
          <a:solidFill>
            <a:schemeClr val="tx1"/>
          </a:solidFill>
          <a:latin typeface="+mn-lt"/>
          <a:ea typeface="+mn-ea"/>
          <a:cs typeface="+mn-cs"/>
        </a:defRPr>
      </a:lvl8pPr>
      <a:lvl9pPr marL="1704487" indent="-100264" algn="l" defTabSz="401056" rtl="0" eaLnBrk="1" latinLnBrk="0" hangingPunct="1">
        <a:lnSpc>
          <a:spcPct val="90000"/>
        </a:lnSpc>
        <a:spcBef>
          <a:spcPts val="219"/>
        </a:spcBef>
        <a:buFont typeface="Arial" panose="020B0604020202020204" pitchFamily="34" charset="0"/>
        <a:buChar char="•"/>
        <a:defRPr sz="789" kern="1200">
          <a:solidFill>
            <a:schemeClr val="tx1"/>
          </a:solidFill>
          <a:latin typeface="+mn-lt"/>
          <a:ea typeface="+mn-ea"/>
          <a:cs typeface="+mn-cs"/>
        </a:defRPr>
      </a:lvl9pPr>
    </p:bodyStyle>
    <p:otherStyle>
      <a:defPPr>
        <a:defRPr lang="nl-BE"/>
      </a:defPPr>
      <a:lvl1pPr marL="0" algn="l" defTabSz="401056" rtl="0" eaLnBrk="1" latinLnBrk="0" hangingPunct="1">
        <a:defRPr sz="789" kern="1200">
          <a:solidFill>
            <a:schemeClr val="tx1"/>
          </a:solidFill>
          <a:latin typeface="+mn-lt"/>
          <a:ea typeface="+mn-ea"/>
          <a:cs typeface="+mn-cs"/>
        </a:defRPr>
      </a:lvl1pPr>
      <a:lvl2pPr marL="200528" algn="l" defTabSz="401056" rtl="0" eaLnBrk="1" latinLnBrk="0" hangingPunct="1">
        <a:defRPr sz="789" kern="1200">
          <a:solidFill>
            <a:schemeClr val="tx1"/>
          </a:solidFill>
          <a:latin typeface="+mn-lt"/>
          <a:ea typeface="+mn-ea"/>
          <a:cs typeface="+mn-cs"/>
        </a:defRPr>
      </a:lvl2pPr>
      <a:lvl3pPr marL="401056" algn="l" defTabSz="401056" rtl="0" eaLnBrk="1" latinLnBrk="0" hangingPunct="1">
        <a:defRPr sz="789" kern="1200">
          <a:solidFill>
            <a:schemeClr val="tx1"/>
          </a:solidFill>
          <a:latin typeface="+mn-lt"/>
          <a:ea typeface="+mn-ea"/>
          <a:cs typeface="+mn-cs"/>
        </a:defRPr>
      </a:lvl3pPr>
      <a:lvl4pPr marL="601584" algn="l" defTabSz="401056" rtl="0" eaLnBrk="1" latinLnBrk="0" hangingPunct="1">
        <a:defRPr sz="789" kern="1200">
          <a:solidFill>
            <a:schemeClr val="tx1"/>
          </a:solidFill>
          <a:latin typeface="+mn-lt"/>
          <a:ea typeface="+mn-ea"/>
          <a:cs typeface="+mn-cs"/>
        </a:defRPr>
      </a:lvl4pPr>
      <a:lvl5pPr marL="802112" algn="l" defTabSz="401056" rtl="0" eaLnBrk="1" latinLnBrk="0" hangingPunct="1">
        <a:defRPr sz="789" kern="1200">
          <a:solidFill>
            <a:schemeClr val="tx1"/>
          </a:solidFill>
          <a:latin typeface="+mn-lt"/>
          <a:ea typeface="+mn-ea"/>
          <a:cs typeface="+mn-cs"/>
        </a:defRPr>
      </a:lvl5pPr>
      <a:lvl6pPr marL="1002640" algn="l" defTabSz="401056" rtl="0" eaLnBrk="1" latinLnBrk="0" hangingPunct="1">
        <a:defRPr sz="789" kern="1200">
          <a:solidFill>
            <a:schemeClr val="tx1"/>
          </a:solidFill>
          <a:latin typeface="+mn-lt"/>
          <a:ea typeface="+mn-ea"/>
          <a:cs typeface="+mn-cs"/>
        </a:defRPr>
      </a:lvl6pPr>
      <a:lvl7pPr marL="1203168" algn="l" defTabSz="401056" rtl="0" eaLnBrk="1" latinLnBrk="0" hangingPunct="1">
        <a:defRPr sz="789" kern="1200">
          <a:solidFill>
            <a:schemeClr val="tx1"/>
          </a:solidFill>
          <a:latin typeface="+mn-lt"/>
          <a:ea typeface="+mn-ea"/>
          <a:cs typeface="+mn-cs"/>
        </a:defRPr>
      </a:lvl7pPr>
      <a:lvl8pPr marL="1403695" algn="l" defTabSz="401056" rtl="0" eaLnBrk="1" latinLnBrk="0" hangingPunct="1">
        <a:defRPr sz="789" kern="1200">
          <a:solidFill>
            <a:schemeClr val="tx1"/>
          </a:solidFill>
          <a:latin typeface="+mn-lt"/>
          <a:ea typeface="+mn-ea"/>
          <a:cs typeface="+mn-cs"/>
        </a:defRPr>
      </a:lvl8pPr>
      <a:lvl9pPr marL="1604223" algn="l" defTabSz="401056" rtl="0" eaLnBrk="1" latinLnBrk="0" hangingPunct="1">
        <a:defRPr sz="78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4.png"/><Relationship Id="rId18" Type="http://schemas.openxmlformats.org/officeDocument/2006/relationships/image" Target="../media/image99.png"/><Relationship Id="rId26" Type="http://schemas.openxmlformats.org/officeDocument/2006/relationships/image" Target="../media/image107.png"/><Relationship Id="rId39" Type="http://schemas.openxmlformats.org/officeDocument/2006/relationships/image" Target="../media/image120.png"/><Relationship Id="rId21" Type="http://schemas.openxmlformats.org/officeDocument/2006/relationships/image" Target="../media/image102.png"/><Relationship Id="rId34" Type="http://schemas.openxmlformats.org/officeDocument/2006/relationships/image" Target="../media/image115.png"/><Relationship Id="rId42" Type="http://schemas.openxmlformats.org/officeDocument/2006/relationships/image" Target="../media/image123.png"/><Relationship Id="rId47" Type="http://schemas.openxmlformats.org/officeDocument/2006/relationships/image" Target="../media/image128.png"/><Relationship Id="rId7" Type="http://schemas.openxmlformats.org/officeDocument/2006/relationships/image" Target="../media/image88.png"/><Relationship Id="rId2" Type="http://schemas.openxmlformats.org/officeDocument/2006/relationships/image" Target="../media/image83.png"/><Relationship Id="rId16" Type="http://schemas.openxmlformats.org/officeDocument/2006/relationships/image" Target="../media/image97.png"/><Relationship Id="rId29" Type="http://schemas.openxmlformats.org/officeDocument/2006/relationships/image" Target="../media/image110.png"/><Relationship Id="rId1" Type="http://schemas.openxmlformats.org/officeDocument/2006/relationships/slideLayout" Target="../slideLayouts/slideLayout5.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105.png"/><Relationship Id="rId32" Type="http://schemas.openxmlformats.org/officeDocument/2006/relationships/image" Target="../media/image113.png"/><Relationship Id="rId37" Type="http://schemas.openxmlformats.org/officeDocument/2006/relationships/image" Target="../media/image118.png"/><Relationship Id="rId40" Type="http://schemas.openxmlformats.org/officeDocument/2006/relationships/image" Target="../media/image121.png"/><Relationship Id="rId45" Type="http://schemas.openxmlformats.org/officeDocument/2006/relationships/image" Target="../media/image126.jpe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png"/><Relationship Id="rId28" Type="http://schemas.openxmlformats.org/officeDocument/2006/relationships/image" Target="../media/image109.png"/><Relationship Id="rId36" Type="http://schemas.openxmlformats.org/officeDocument/2006/relationships/image" Target="../media/image117.png"/><Relationship Id="rId10" Type="http://schemas.openxmlformats.org/officeDocument/2006/relationships/image" Target="../media/image91.png"/><Relationship Id="rId19" Type="http://schemas.openxmlformats.org/officeDocument/2006/relationships/image" Target="../media/image100.png"/><Relationship Id="rId31" Type="http://schemas.openxmlformats.org/officeDocument/2006/relationships/image" Target="../media/image112.png"/><Relationship Id="rId44" Type="http://schemas.openxmlformats.org/officeDocument/2006/relationships/image" Target="../media/image125.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 Id="rId30" Type="http://schemas.openxmlformats.org/officeDocument/2006/relationships/image" Target="../media/image111.png"/><Relationship Id="rId35" Type="http://schemas.openxmlformats.org/officeDocument/2006/relationships/image" Target="../media/image116.png"/><Relationship Id="rId43" Type="http://schemas.openxmlformats.org/officeDocument/2006/relationships/image" Target="../media/image124.png"/><Relationship Id="rId8" Type="http://schemas.openxmlformats.org/officeDocument/2006/relationships/image" Target="../media/image89.png"/><Relationship Id="rId3" Type="http://schemas.openxmlformats.org/officeDocument/2006/relationships/image" Target="../media/image84.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106.png"/><Relationship Id="rId33" Type="http://schemas.openxmlformats.org/officeDocument/2006/relationships/image" Target="../media/image114.png"/><Relationship Id="rId38" Type="http://schemas.openxmlformats.org/officeDocument/2006/relationships/image" Target="../media/image119.png"/><Relationship Id="rId46" Type="http://schemas.openxmlformats.org/officeDocument/2006/relationships/image" Target="../media/image127.jpeg"/><Relationship Id="rId20" Type="http://schemas.openxmlformats.org/officeDocument/2006/relationships/image" Target="../media/image101.png"/><Relationship Id="rId41" Type="http://schemas.openxmlformats.org/officeDocument/2006/relationships/image" Target="../media/image122.png"/></Relationships>
</file>

<file path=ppt/slides/_rels/slide1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56.jpeg"/><Relationship Id="rId4" Type="http://schemas.openxmlformats.org/officeDocument/2006/relationships/image" Target="../media/image130.png"/></Relationships>
</file>

<file path=ppt/slides/_rels/slide1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mailto:Eline.vermeersch@vlaanderen.be" TargetMode="External"/><Relationship Id="rId4" Type="http://schemas.openxmlformats.org/officeDocument/2006/relationships/hyperlink" Target="http://www.transitiellw.b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30.png"/></Relationships>
</file>

<file path=ppt/slides/_rels/slide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38.jpeg"/><Relationship Id="rId2" Type="http://schemas.openxmlformats.org/officeDocument/2006/relationships/slideLayout" Target="../slideLayouts/slideLayout5.xml"/><Relationship Id="rId1" Type="http://schemas.openxmlformats.org/officeDocument/2006/relationships/video" Target="https://www.youtube.com/embed/9JKyXf_Y7b4?feature=oembed" TargetMode="External"/><Relationship Id="rId6" Type="http://schemas.openxmlformats.org/officeDocument/2006/relationships/image" Target="../media/image137.png"/><Relationship Id="rId5" Type="http://schemas.openxmlformats.org/officeDocument/2006/relationships/image" Target="../media/image130.png"/><Relationship Id="rId4" Type="http://schemas.openxmlformats.org/officeDocument/2006/relationships/image" Target="../media/image129.png"/></Relationships>
</file>

<file path=ppt/slides/_rels/slide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40.png"/></Relationships>
</file>

<file path=ppt/slides/_rels/slide6.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7.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29.png"/><Relationship Id="rId7" Type="http://schemas.openxmlformats.org/officeDocument/2006/relationships/image" Target="../media/image15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30.png"/><Relationship Id="rId9" Type="http://schemas.openxmlformats.org/officeDocument/2006/relationships/image" Target="../media/image154.png"/></Relationships>
</file>

<file path=ppt/slides/_rels/slide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55.jpg"/><Relationship Id="rId5" Type="http://schemas.openxmlformats.org/officeDocument/2006/relationships/hyperlink" Target="http://www.transitiellw.be/" TargetMode="External"/><Relationship Id="rId4" Type="http://schemas.openxmlformats.org/officeDocument/2006/relationships/image" Target="../media/image13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bject 2"/>
          <p:cNvSpPr txBox="1"/>
          <p:nvPr/>
        </p:nvSpPr>
        <p:spPr>
          <a:xfrm>
            <a:off x="10211130" y="3224657"/>
            <a:ext cx="121285" cy="200025"/>
          </a:xfrm>
          <a:prstGeom prst="rect">
            <a:avLst/>
          </a:prstGeom>
        </p:spPr>
        <p:txBody>
          <a:bodyPr vert="horz" wrap="square" lIns="0" tIns="0" rIns="0" bIns="0" rtlCol="0">
            <a:spAutoFit/>
          </a:bodyPr>
          <a:lstStyle/>
          <a:p>
            <a:pPr>
              <a:lnSpc>
                <a:spcPts val="1425"/>
              </a:lnSpc>
            </a:pPr>
            <a:r>
              <a:rPr sz="1950" spc="97" baseline="-4273" dirty="0">
                <a:solidFill>
                  <a:srgbClr val="636362"/>
                </a:solidFill>
                <a:latin typeface="Arial"/>
                <a:cs typeface="Arial"/>
              </a:rPr>
              <a:t>|</a:t>
            </a:r>
            <a:r>
              <a:rPr sz="1050" spc="-45" dirty="0">
                <a:solidFill>
                  <a:srgbClr val="636362"/>
                </a:solidFill>
                <a:latin typeface="Arial"/>
                <a:cs typeface="Arial"/>
              </a:rPr>
              <a:t>1</a:t>
            </a:r>
            <a:endParaRPr sz="1050" dirty="0">
              <a:latin typeface="Arial"/>
              <a:cs typeface="Arial"/>
            </a:endParaRPr>
          </a:p>
        </p:txBody>
      </p:sp>
      <p:sp>
        <p:nvSpPr>
          <p:cNvPr id="3" name="object 3"/>
          <p:cNvSpPr/>
          <p:nvPr/>
        </p:nvSpPr>
        <p:spPr>
          <a:xfrm>
            <a:off x="0" y="12"/>
            <a:ext cx="10692130" cy="7560309"/>
          </a:xfrm>
          <a:custGeom>
            <a:avLst/>
            <a:gdLst/>
            <a:ahLst/>
            <a:cxnLst/>
            <a:rect l="l" t="t" r="r" b="b"/>
            <a:pathLst>
              <a:path w="10692130" h="7560309">
                <a:moveTo>
                  <a:pt x="0" y="7559992"/>
                </a:moveTo>
                <a:lnTo>
                  <a:pt x="10692003" y="7559992"/>
                </a:lnTo>
                <a:lnTo>
                  <a:pt x="10692003" y="0"/>
                </a:lnTo>
                <a:lnTo>
                  <a:pt x="0" y="0"/>
                </a:lnTo>
                <a:lnTo>
                  <a:pt x="0" y="7559992"/>
                </a:lnTo>
                <a:close/>
              </a:path>
            </a:pathLst>
          </a:custGeom>
          <a:solidFill>
            <a:srgbClr val="00837D"/>
          </a:solidFill>
        </p:spPr>
        <p:txBody>
          <a:bodyPr wrap="square" lIns="0" tIns="0" rIns="0" bIns="0" rtlCol="0"/>
          <a:lstStyle/>
          <a:p>
            <a:endParaRPr dirty="0"/>
          </a:p>
        </p:txBody>
      </p:sp>
      <p:sp>
        <p:nvSpPr>
          <p:cNvPr id="4" name="object 4"/>
          <p:cNvSpPr/>
          <p:nvPr/>
        </p:nvSpPr>
        <p:spPr>
          <a:xfrm>
            <a:off x="0" y="3434486"/>
            <a:ext cx="10692003" cy="4125518"/>
          </a:xfrm>
          <a:prstGeom prst="rect">
            <a:avLst/>
          </a:prstGeom>
          <a:blipFill>
            <a:blip r:embed="rId2" cstate="print"/>
            <a:stretch>
              <a:fillRect/>
            </a:stretch>
          </a:blipFill>
        </p:spPr>
        <p:txBody>
          <a:bodyPr wrap="square" lIns="0" tIns="0" rIns="0" bIns="0" rtlCol="0"/>
          <a:lstStyle/>
          <a:p>
            <a:endParaRPr dirty="0"/>
          </a:p>
        </p:txBody>
      </p:sp>
      <p:sp>
        <p:nvSpPr>
          <p:cNvPr id="5" name="object 5"/>
          <p:cNvSpPr/>
          <p:nvPr/>
        </p:nvSpPr>
        <p:spPr>
          <a:xfrm>
            <a:off x="5449468" y="3513937"/>
            <a:ext cx="252729" cy="185204"/>
          </a:xfrm>
          <a:prstGeom prst="rect">
            <a:avLst/>
          </a:prstGeom>
          <a:blipFill>
            <a:blip r:embed="rId3" cstate="print"/>
            <a:stretch>
              <a:fillRect/>
            </a:stretch>
          </a:blipFill>
        </p:spPr>
        <p:txBody>
          <a:bodyPr wrap="square" lIns="0" tIns="0" rIns="0" bIns="0" rtlCol="0"/>
          <a:lstStyle/>
          <a:p>
            <a:endParaRPr dirty="0"/>
          </a:p>
        </p:txBody>
      </p:sp>
      <p:sp>
        <p:nvSpPr>
          <p:cNvPr id="6" name="object 6"/>
          <p:cNvSpPr/>
          <p:nvPr/>
        </p:nvSpPr>
        <p:spPr>
          <a:xfrm>
            <a:off x="4241279" y="3122599"/>
            <a:ext cx="335915" cy="248285"/>
          </a:xfrm>
          <a:custGeom>
            <a:avLst/>
            <a:gdLst/>
            <a:ahLst/>
            <a:cxnLst/>
            <a:rect l="l" t="t" r="r" b="b"/>
            <a:pathLst>
              <a:path w="335914" h="248285">
                <a:moveTo>
                  <a:pt x="198906" y="173388"/>
                </a:moveTo>
                <a:lnTo>
                  <a:pt x="162355" y="173388"/>
                </a:lnTo>
                <a:lnTo>
                  <a:pt x="176863" y="175307"/>
                </a:lnTo>
                <a:lnTo>
                  <a:pt x="185708" y="187213"/>
                </a:lnTo>
                <a:lnTo>
                  <a:pt x="193255" y="211861"/>
                </a:lnTo>
                <a:lnTo>
                  <a:pt x="195547" y="219889"/>
                </a:lnTo>
                <a:lnTo>
                  <a:pt x="198212" y="228252"/>
                </a:lnTo>
                <a:lnTo>
                  <a:pt x="201224" y="237398"/>
                </a:lnTo>
                <a:lnTo>
                  <a:pt x="204558" y="247777"/>
                </a:lnTo>
                <a:lnTo>
                  <a:pt x="219287" y="229439"/>
                </a:lnTo>
                <a:lnTo>
                  <a:pt x="229073" y="210812"/>
                </a:lnTo>
                <a:lnTo>
                  <a:pt x="231708" y="203339"/>
                </a:lnTo>
                <a:lnTo>
                  <a:pt x="210769" y="203339"/>
                </a:lnTo>
                <a:lnTo>
                  <a:pt x="206477" y="192125"/>
                </a:lnTo>
                <a:lnTo>
                  <a:pt x="203159" y="183521"/>
                </a:lnTo>
                <a:lnTo>
                  <a:pt x="201394" y="178885"/>
                </a:lnTo>
                <a:lnTo>
                  <a:pt x="198906" y="173388"/>
                </a:lnTo>
                <a:close/>
              </a:path>
              <a:path w="335914" h="248285">
                <a:moveTo>
                  <a:pt x="214160" y="0"/>
                </a:moveTo>
                <a:lnTo>
                  <a:pt x="200612" y="14472"/>
                </a:lnTo>
                <a:lnTo>
                  <a:pt x="187145" y="28652"/>
                </a:lnTo>
                <a:lnTo>
                  <a:pt x="174142" y="42950"/>
                </a:lnTo>
                <a:lnTo>
                  <a:pt x="142182" y="80930"/>
                </a:lnTo>
                <a:lnTo>
                  <a:pt x="96960" y="120289"/>
                </a:lnTo>
                <a:lnTo>
                  <a:pt x="51658" y="148536"/>
                </a:lnTo>
                <a:lnTo>
                  <a:pt x="32827" y="162064"/>
                </a:lnTo>
                <a:lnTo>
                  <a:pt x="15395" y="178383"/>
                </a:lnTo>
                <a:lnTo>
                  <a:pt x="0" y="198539"/>
                </a:lnTo>
                <a:lnTo>
                  <a:pt x="7581" y="201790"/>
                </a:lnTo>
                <a:lnTo>
                  <a:pt x="13931" y="207200"/>
                </a:lnTo>
                <a:lnTo>
                  <a:pt x="78528" y="193116"/>
                </a:lnTo>
                <a:lnTo>
                  <a:pt x="108240" y="186129"/>
                </a:lnTo>
                <a:lnTo>
                  <a:pt x="137087" y="178885"/>
                </a:lnTo>
                <a:lnTo>
                  <a:pt x="65659" y="178885"/>
                </a:lnTo>
                <a:lnTo>
                  <a:pt x="58367" y="177773"/>
                </a:lnTo>
                <a:lnTo>
                  <a:pt x="50177" y="174993"/>
                </a:lnTo>
                <a:lnTo>
                  <a:pt x="59362" y="168567"/>
                </a:lnTo>
                <a:lnTo>
                  <a:pt x="68505" y="162010"/>
                </a:lnTo>
                <a:lnTo>
                  <a:pt x="77850" y="155944"/>
                </a:lnTo>
                <a:lnTo>
                  <a:pt x="87642" y="150990"/>
                </a:lnTo>
                <a:lnTo>
                  <a:pt x="115630" y="136125"/>
                </a:lnTo>
                <a:lnTo>
                  <a:pt x="139706" y="116946"/>
                </a:lnTo>
                <a:lnTo>
                  <a:pt x="161019" y="94660"/>
                </a:lnTo>
                <a:lnTo>
                  <a:pt x="181184" y="69886"/>
                </a:lnTo>
                <a:lnTo>
                  <a:pt x="186351" y="63362"/>
                </a:lnTo>
                <a:lnTo>
                  <a:pt x="192712" y="56557"/>
                </a:lnTo>
                <a:lnTo>
                  <a:pt x="200355" y="50246"/>
                </a:lnTo>
                <a:lnTo>
                  <a:pt x="209829" y="44615"/>
                </a:lnTo>
                <a:lnTo>
                  <a:pt x="229336" y="44615"/>
                </a:lnTo>
                <a:lnTo>
                  <a:pt x="230322" y="39612"/>
                </a:lnTo>
                <a:lnTo>
                  <a:pt x="229011" y="19765"/>
                </a:lnTo>
                <a:lnTo>
                  <a:pt x="214160" y="0"/>
                </a:lnTo>
                <a:close/>
              </a:path>
              <a:path w="335914" h="248285">
                <a:moveTo>
                  <a:pt x="333081" y="93433"/>
                </a:moveTo>
                <a:lnTo>
                  <a:pt x="275495" y="93433"/>
                </a:lnTo>
                <a:lnTo>
                  <a:pt x="305066" y="95554"/>
                </a:lnTo>
                <a:lnTo>
                  <a:pt x="290617" y="105279"/>
                </a:lnTo>
                <a:lnTo>
                  <a:pt x="277866" y="114104"/>
                </a:lnTo>
                <a:lnTo>
                  <a:pt x="266015" y="121827"/>
                </a:lnTo>
                <a:lnTo>
                  <a:pt x="241797" y="135135"/>
                </a:lnTo>
                <a:lnTo>
                  <a:pt x="231954" y="143500"/>
                </a:lnTo>
                <a:lnTo>
                  <a:pt x="225332" y="154337"/>
                </a:lnTo>
                <a:lnTo>
                  <a:pt x="222529" y="168643"/>
                </a:lnTo>
                <a:lnTo>
                  <a:pt x="221383" y="175570"/>
                </a:lnTo>
                <a:lnTo>
                  <a:pt x="218730" y="183148"/>
                </a:lnTo>
                <a:lnTo>
                  <a:pt x="215037" y="192148"/>
                </a:lnTo>
                <a:lnTo>
                  <a:pt x="210769" y="203339"/>
                </a:lnTo>
                <a:lnTo>
                  <a:pt x="231708" y="203339"/>
                </a:lnTo>
                <a:lnTo>
                  <a:pt x="235662" y="192125"/>
                </a:lnTo>
                <a:lnTo>
                  <a:pt x="240804" y="173609"/>
                </a:lnTo>
                <a:lnTo>
                  <a:pt x="243872" y="164727"/>
                </a:lnTo>
                <a:lnTo>
                  <a:pt x="248061" y="157518"/>
                </a:lnTo>
                <a:lnTo>
                  <a:pt x="253847" y="151499"/>
                </a:lnTo>
                <a:lnTo>
                  <a:pt x="261708" y="146189"/>
                </a:lnTo>
                <a:lnTo>
                  <a:pt x="276692" y="137234"/>
                </a:lnTo>
                <a:lnTo>
                  <a:pt x="291263" y="127461"/>
                </a:lnTo>
                <a:lnTo>
                  <a:pt x="305455" y="117105"/>
                </a:lnTo>
                <a:lnTo>
                  <a:pt x="319303" y="106400"/>
                </a:lnTo>
                <a:lnTo>
                  <a:pt x="326546" y="100591"/>
                </a:lnTo>
                <a:lnTo>
                  <a:pt x="332960" y="93772"/>
                </a:lnTo>
                <a:lnTo>
                  <a:pt x="333081" y="93433"/>
                </a:lnTo>
                <a:close/>
              </a:path>
              <a:path w="335914" h="248285">
                <a:moveTo>
                  <a:pt x="170781" y="149610"/>
                </a:moveTo>
                <a:lnTo>
                  <a:pt x="152057" y="153631"/>
                </a:lnTo>
                <a:lnTo>
                  <a:pt x="133555" y="159401"/>
                </a:lnTo>
                <a:lnTo>
                  <a:pt x="96775" y="171468"/>
                </a:lnTo>
                <a:lnTo>
                  <a:pt x="78359" y="177330"/>
                </a:lnTo>
                <a:lnTo>
                  <a:pt x="72255" y="178636"/>
                </a:lnTo>
                <a:lnTo>
                  <a:pt x="65659" y="178885"/>
                </a:lnTo>
                <a:lnTo>
                  <a:pt x="137087" y="178885"/>
                </a:lnTo>
                <a:lnTo>
                  <a:pt x="137820" y="178701"/>
                </a:lnTo>
                <a:lnTo>
                  <a:pt x="162355" y="173388"/>
                </a:lnTo>
                <a:lnTo>
                  <a:pt x="198906" y="173388"/>
                </a:lnTo>
                <a:lnTo>
                  <a:pt x="193465" y="161365"/>
                </a:lnTo>
                <a:lnTo>
                  <a:pt x="183911" y="151872"/>
                </a:lnTo>
                <a:lnTo>
                  <a:pt x="170781" y="149610"/>
                </a:lnTo>
                <a:close/>
              </a:path>
              <a:path w="335914" h="248285">
                <a:moveTo>
                  <a:pt x="229336" y="44615"/>
                </a:moveTo>
                <a:lnTo>
                  <a:pt x="209829" y="44615"/>
                </a:lnTo>
                <a:lnTo>
                  <a:pt x="203581" y="72523"/>
                </a:lnTo>
                <a:lnTo>
                  <a:pt x="197904" y="97726"/>
                </a:lnTo>
                <a:lnTo>
                  <a:pt x="223031" y="104291"/>
                </a:lnTo>
                <a:lnTo>
                  <a:pt x="248523" y="99602"/>
                </a:lnTo>
                <a:lnTo>
                  <a:pt x="275495" y="93433"/>
                </a:lnTo>
                <a:lnTo>
                  <a:pt x="333081" y="93433"/>
                </a:lnTo>
                <a:lnTo>
                  <a:pt x="335800" y="85792"/>
                </a:lnTo>
                <a:lnTo>
                  <a:pt x="333600" y="79921"/>
                </a:lnTo>
                <a:lnTo>
                  <a:pt x="225463" y="79921"/>
                </a:lnTo>
                <a:lnTo>
                  <a:pt x="226377" y="59634"/>
                </a:lnTo>
                <a:lnTo>
                  <a:pt x="229336" y="44615"/>
                </a:lnTo>
                <a:close/>
              </a:path>
              <a:path w="335914" h="248285">
                <a:moveTo>
                  <a:pt x="303504" y="68135"/>
                </a:moveTo>
                <a:lnTo>
                  <a:pt x="294453" y="68821"/>
                </a:lnTo>
                <a:lnTo>
                  <a:pt x="285399" y="70483"/>
                </a:lnTo>
                <a:lnTo>
                  <a:pt x="276342" y="72523"/>
                </a:lnTo>
                <a:lnTo>
                  <a:pt x="267284" y="74345"/>
                </a:lnTo>
                <a:lnTo>
                  <a:pt x="256740" y="75865"/>
                </a:lnTo>
                <a:lnTo>
                  <a:pt x="225463" y="79921"/>
                </a:lnTo>
                <a:lnTo>
                  <a:pt x="333600" y="79921"/>
                </a:lnTo>
                <a:lnTo>
                  <a:pt x="332320" y="76504"/>
                </a:lnTo>
                <a:lnTo>
                  <a:pt x="327125" y="72459"/>
                </a:lnTo>
                <a:lnTo>
                  <a:pt x="319779" y="69886"/>
                </a:lnTo>
                <a:lnTo>
                  <a:pt x="311500" y="68530"/>
                </a:lnTo>
                <a:lnTo>
                  <a:pt x="303504" y="68135"/>
                </a:lnTo>
                <a:close/>
              </a:path>
            </a:pathLst>
          </a:custGeom>
          <a:solidFill>
            <a:srgbClr val="000000"/>
          </a:solidFill>
        </p:spPr>
        <p:txBody>
          <a:bodyPr wrap="square" lIns="0" tIns="0" rIns="0" bIns="0" rtlCol="0"/>
          <a:lstStyle/>
          <a:p>
            <a:endParaRPr dirty="0"/>
          </a:p>
        </p:txBody>
      </p:sp>
      <p:sp>
        <p:nvSpPr>
          <p:cNvPr id="7" name="object 7"/>
          <p:cNvSpPr/>
          <p:nvPr/>
        </p:nvSpPr>
        <p:spPr>
          <a:xfrm>
            <a:off x="4291444" y="3167214"/>
            <a:ext cx="255270" cy="158750"/>
          </a:xfrm>
          <a:custGeom>
            <a:avLst/>
            <a:gdLst/>
            <a:ahLst/>
            <a:cxnLst/>
            <a:rect l="l" t="t" r="r" b="b"/>
            <a:pathLst>
              <a:path w="255270" h="158750">
                <a:moveTo>
                  <a:pt x="178064" y="104989"/>
                </a:moveTo>
                <a:lnTo>
                  <a:pt x="120620" y="104989"/>
                </a:lnTo>
                <a:lnTo>
                  <a:pt x="133745" y="107254"/>
                </a:lnTo>
                <a:lnTo>
                  <a:pt x="143301" y="116744"/>
                </a:lnTo>
                <a:lnTo>
                  <a:pt x="151307" y="134404"/>
                </a:lnTo>
                <a:lnTo>
                  <a:pt x="152994" y="138904"/>
                </a:lnTo>
                <a:lnTo>
                  <a:pt x="157419" y="150395"/>
                </a:lnTo>
                <a:lnTo>
                  <a:pt x="160591" y="158724"/>
                </a:lnTo>
                <a:lnTo>
                  <a:pt x="164874" y="147533"/>
                </a:lnTo>
                <a:lnTo>
                  <a:pt x="168573" y="138534"/>
                </a:lnTo>
                <a:lnTo>
                  <a:pt x="171224" y="130960"/>
                </a:lnTo>
                <a:lnTo>
                  <a:pt x="172379" y="123963"/>
                </a:lnTo>
                <a:lnTo>
                  <a:pt x="175167" y="109729"/>
                </a:lnTo>
                <a:lnTo>
                  <a:pt x="178064" y="104989"/>
                </a:lnTo>
                <a:close/>
              </a:path>
              <a:path w="255270" h="158750">
                <a:moveTo>
                  <a:pt x="159664" y="0"/>
                </a:moveTo>
                <a:lnTo>
                  <a:pt x="150197" y="5626"/>
                </a:lnTo>
                <a:lnTo>
                  <a:pt x="142555" y="11938"/>
                </a:lnTo>
                <a:lnTo>
                  <a:pt x="136188" y="18745"/>
                </a:lnTo>
                <a:lnTo>
                  <a:pt x="130543" y="25857"/>
                </a:lnTo>
                <a:lnTo>
                  <a:pt x="110842" y="50046"/>
                </a:lnTo>
                <a:lnTo>
                  <a:pt x="89531" y="72336"/>
                </a:lnTo>
                <a:lnTo>
                  <a:pt x="65463" y="91515"/>
                </a:lnTo>
                <a:lnTo>
                  <a:pt x="37490" y="106375"/>
                </a:lnTo>
                <a:lnTo>
                  <a:pt x="27687" y="111331"/>
                </a:lnTo>
                <a:lnTo>
                  <a:pt x="18340" y="117401"/>
                </a:lnTo>
                <a:lnTo>
                  <a:pt x="9084" y="124040"/>
                </a:lnTo>
                <a:lnTo>
                  <a:pt x="0" y="130390"/>
                </a:lnTo>
                <a:lnTo>
                  <a:pt x="8196" y="133168"/>
                </a:lnTo>
                <a:lnTo>
                  <a:pt x="15492" y="134277"/>
                </a:lnTo>
                <a:lnTo>
                  <a:pt x="22090" y="134023"/>
                </a:lnTo>
                <a:lnTo>
                  <a:pt x="28193" y="132715"/>
                </a:lnTo>
                <a:lnTo>
                  <a:pt x="46615" y="126854"/>
                </a:lnTo>
                <a:lnTo>
                  <a:pt x="83397" y="114785"/>
                </a:lnTo>
                <a:lnTo>
                  <a:pt x="101904" y="109004"/>
                </a:lnTo>
                <a:lnTo>
                  <a:pt x="120620" y="104989"/>
                </a:lnTo>
                <a:lnTo>
                  <a:pt x="178064" y="104989"/>
                </a:lnTo>
                <a:lnTo>
                  <a:pt x="181790" y="98891"/>
                </a:lnTo>
                <a:lnTo>
                  <a:pt x="191638" y="90525"/>
                </a:lnTo>
                <a:lnTo>
                  <a:pt x="215861" y="77212"/>
                </a:lnTo>
                <a:lnTo>
                  <a:pt x="227707" y="69489"/>
                </a:lnTo>
                <a:lnTo>
                  <a:pt x="240454" y="60664"/>
                </a:lnTo>
                <a:lnTo>
                  <a:pt x="241929" y="59671"/>
                </a:lnTo>
                <a:lnTo>
                  <a:pt x="172870" y="59671"/>
                </a:lnTo>
                <a:lnTo>
                  <a:pt x="147739" y="53111"/>
                </a:lnTo>
                <a:lnTo>
                  <a:pt x="150975" y="38779"/>
                </a:lnTo>
                <a:lnTo>
                  <a:pt x="159664" y="0"/>
                </a:lnTo>
                <a:close/>
              </a:path>
              <a:path w="255270" h="158750">
                <a:moveTo>
                  <a:pt x="225327" y="48816"/>
                </a:moveTo>
                <a:lnTo>
                  <a:pt x="198358" y="54983"/>
                </a:lnTo>
                <a:lnTo>
                  <a:pt x="172870" y="59671"/>
                </a:lnTo>
                <a:lnTo>
                  <a:pt x="241929" y="59671"/>
                </a:lnTo>
                <a:lnTo>
                  <a:pt x="254901" y="50939"/>
                </a:lnTo>
                <a:lnTo>
                  <a:pt x="225327" y="48816"/>
                </a:lnTo>
                <a:close/>
              </a:path>
            </a:pathLst>
          </a:custGeom>
          <a:solidFill>
            <a:srgbClr val="F1D714"/>
          </a:solidFill>
        </p:spPr>
        <p:txBody>
          <a:bodyPr wrap="square" lIns="0" tIns="0" rIns="0" bIns="0" rtlCol="0"/>
          <a:lstStyle/>
          <a:p>
            <a:endParaRPr dirty="0"/>
          </a:p>
        </p:txBody>
      </p:sp>
      <p:sp>
        <p:nvSpPr>
          <p:cNvPr id="8" name="object 8"/>
          <p:cNvSpPr/>
          <p:nvPr/>
        </p:nvSpPr>
        <p:spPr>
          <a:xfrm>
            <a:off x="335016" y="2942361"/>
            <a:ext cx="266700" cy="228600"/>
          </a:xfrm>
          <a:custGeom>
            <a:avLst/>
            <a:gdLst/>
            <a:ahLst/>
            <a:cxnLst/>
            <a:rect l="l" t="t" r="r" b="b"/>
            <a:pathLst>
              <a:path w="266700" h="228600">
                <a:moveTo>
                  <a:pt x="201361" y="174053"/>
                </a:moveTo>
                <a:lnTo>
                  <a:pt x="152272" y="174053"/>
                </a:lnTo>
                <a:lnTo>
                  <a:pt x="163924" y="186941"/>
                </a:lnTo>
                <a:lnTo>
                  <a:pt x="172690" y="202601"/>
                </a:lnTo>
                <a:lnTo>
                  <a:pt x="183519" y="217535"/>
                </a:lnTo>
                <a:lnTo>
                  <a:pt x="201357" y="228244"/>
                </a:lnTo>
                <a:lnTo>
                  <a:pt x="201474" y="215303"/>
                </a:lnTo>
                <a:lnTo>
                  <a:pt x="201690" y="198991"/>
                </a:lnTo>
                <a:lnTo>
                  <a:pt x="201690" y="181476"/>
                </a:lnTo>
                <a:lnTo>
                  <a:pt x="201361" y="174053"/>
                </a:lnTo>
                <a:close/>
              </a:path>
              <a:path w="266700" h="228600">
                <a:moveTo>
                  <a:pt x="96624" y="134821"/>
                </a:moveTo>
                <a:lnTo>
                  <a:pt x="38315" y="134821"/>
                </a:lnTo>
                <a:lnTo>
                  <a:pt x="54332" y="138469"/>
                </a:lnTo>
                <a:lnTo>
                  <a:pt x="68795" y="148348"/>
                </a:lnTo>
                <a:lnTo>
                  <a:pt x="64176" y="167421"/>
                </a:lnTo>
                <a:lnTo>
                  <a:pt x="56417" y="185843"/>
                </a:lnTo>
                <a:lnTo>
                  <a:pt x="51209" y="205339"/>
                </a:lnTo>
                <a:lnTo>
                  <a:pt x="54241" y="227634"/>
                </a:lnTo>
                <a:lnTo>
                  <a:pt x="80517" y="215303"/>
                </a:lnTo>
                <a:lnTo>
                  <a:pt x="103666" y="198991"/>
                </a:lnTo>
                <a:lnTo>
                  <a:pt x="123091" y="185966"/>
                </a:lnTo>
                <a:lnTo>
                  <a:pt x="80415" y="185966"/>
                </a:lnTo>
                <a:lnTo>
                  <a:pt x="87080" y="167081"/>
                </a:lnTo>
                <a:lnTo>
                  <a:pt x="98233" y="135648"/>
                </a:lnTo>
                <a:lnTo>
                  <a:pt x="96624" y="134821"/>
                </a:lnTo>
                <a:close/>
              </a:path>
              <a:path w="266700" h="228600">
                <a:moveTo>
                  <a:pt x="148821" y="148034"/>
                </a:moveTo>
                <a:lnTo>
                  <a:pt x="135935" y="152426"/>
                </a:lnTo>
                <a:lnTo>
                  <a:pt x="116344" y="167246"/>
                </a:lnTo>
                <a:lnTo>
                  <a:pt x="108944" y="172760"/>
                </a:lnTo>
                <a:lnTo>
                  <a:pt x="100818" y="177825"/>
                </a:lnTo>
                <a:lnTo>
                  <a:pt x="91473" y="182280"/>
                </a:lnTo>
                <a:lnTo>
                  <a:pt x="80415" y="185966"/>
                </a:lnTo>
                <a:lnTo>
                  <a:pt x="123091" y="185966"/>
                </a:lnTo>
                <a:lnTo>
                  <a:pt x="126610" y="183606"/>
                </a:lnTo>
                <a:lnTo>
                  <a:pt x="152272" y="174053"/>
                </a:lnTo>
                <a:lnTo>
                  <a:pt x="201361" y="174053"/>
                </a:lnTo>
                <a:lnTo>
                  <a:pt x="201340" y="173583"/>
                </a:lnTo>
                <a:lnTo>
                  <a:pt x="178447" y="173583"/>
                </a:lnTo>
                <a:lnTo>
                  <a:pt x="177354" y="172504"/>
                </a:lnTo>
                <a:lnTo>
                  <a:pt x="160721" y="154562"/>
                </a:lnTo>
                <a:lnTo>
                  <a:pt x="148821" y="148034"/>
                </a:lnTo>
                <a:close/>
              </a:path>
              <a:path w="266700" h="228600">
                <a:moveTo>
                  <a:pt x="181228" y="172974"/>
                </a:moveTo>
                <a:lnTo>
                  <a:pt x="178447" y="173583"/>
                </a:lnTo>
                <a:lnTo>
                  <a:pt x="201340" y="173583"/>
                </a:lnTo>
                <a:lnTo>
                  <a:pt x="201326" y="173266"/>
                </a:lnTo>
                <a:lnTo>
                  <a:pt x="187413" y="173266"/>
                </a:lnTo>
                <a:lnTo>
                  <a:pt x="181228" y="172974"/>
                </a:lnTo>
                <a:close/>
              </a:path>
              <a:path w="266700" h="228600">
                <a:moveTo>
                  <a:pt x="266104" y="92440"/>
                </a:moveTo>
                <a:lnTo>
                  <a:pt x="217459" y="92440"/>
                </a:lnTo>
                <a:lnTo>
                  <a:pt x="236359" y="96469"/>
                </a:lnTo>
                <a:lnTo>
                  <a:pt x="215227" y="110676"/>
                </a:lnTo>
                <a:lnTo>
                  <a:pt x="194055" y="124485"/>
                </a:lnTo>
                <a:lnTo>
                  <a:pt x="181798" y="143485"/>
                </a:lnTo>
                <a:lnTo>
                  <a:pt x="187413" y="173266"/>
                </a:lnTo>
                <a:lnTo>
                  <a:pt x="201326" y="173266"/>
                </a:lnTo>
                <a:lnTo>
                  <a:pt x="201053" y="167081"/>
                </a:lnTo>
                <a:lnTo>
                  <a:pt x="201784" y="153290"/>
                </a:lnTo>
                <a:lnTo>
                  <a:pt x="232485" y="123113"/>
                </a:lnTo>
                <a:lnTo>
                  <a:pt x="240232" y="121412"/>
                </a:lnTo>
                <a:lnTo>
                  <a:pt x="245807" y="116916"/>
                </a:lnTo>
                <a:lnTo>
                  <a:pt x="252221" y="111904"/>
                </a:lnTo>
                <a:lnTo>
                  <a:pt x="258600" y="106438"/>
                </a:lnTo>
                <a:lnTo>
                  <a:pt x="263724" y="100608"/>
                </a:lnTo>
                <a:lnTo>
                  <a:pt x="266394" y="94475"/>
                </a:lnTo>
                <a:lnTo>
                  <a:pt x="266104" y="92440"/>
                </a:lnTo>
                <a:close/>
              </a:path>
              <a:path w="266700" h="228600">
                <a:moveTo>
                  <a:pt x="183400" y="0"/>
                </a:moveTo>
                <a:lnTo>
                  <a:pt x="164802" y="12467"/>
                </a:lnTo>
                <a:lnTo>
                  <a:pt x="149370" y="27368"/>
                </a:lnTo>
                <a:lnTo>
                  <a:pt x="136319" y="44069"/>
                </a:lnTo>
                <a:lnTo>
                  <a:pt x="124865" y="61937"/>
                </a:lnTo>
                <a:lnTo>
                  <a:pt x="118738" y="70330"/>
                </a:lnTo>
                <a:lnTo>
                  <a:pt x="111605" y="76690"/>
                </a:lnTo>
                <a:lnTo>
                  <a:pt x="103279" y="81367"/>
                </a:lnTo>
                <a:lnTo>
                  <a:pt x="93573" y="84709"/>
                </a:lnTo>
                <a:lnTo>
                  <a:pt x="73959" y="90330"/>
                </a:lnTo>
                <a:lnTo>
                  <a:pt x="54476" y="96469"/>
                </a:lnTo>
                <a:lnTo>
                  <a:pt x="35131" y="102668"/>
                </a:lnTo>
                <a:lnTo>
                  <a:pt x="15696" y="108546"/>
                </a:lnTo>
                <a:lnTo>
                  <a:pt x="6146" y="112511"/>
                </a:lnTo>
                <a:lnTo>
                  <a:pt x="778" y="118287"/>
                </a:lnTo>
                <a:lnTo>
                  <a:pt x="0" y="126474"/>
                </a:lnTo>
                <a:lnTo>
                  <a:pt x="4215" y="137668"/>
                </a:lnTo>
                <a:lnTo>
                  <a:pt x="21392" y="135266"/>
                </a:lnTo>
                <a:lnTo>
                  <a:pt x="38315" y="134821"/>
                </a:lnTo>
                <a:lnTo>
                  <a:pt x="96624" y="134821"/>
                </a:lnTo>
                <a:lnTo>
                  <a:pt x="64324" y="118160"/>
                </a:lnTo>
                <a:lnTo>
                  <a:pt x="77770" y="110372"/>
                </a:lnTo>
                <a:lnTo>
                  <a:pt x="90755" y="106438"/>
                </a:lnTo>
                <a:lnTo>
                  <a:pt x="123052" y="106438"/>
                </a:lnTo>
                <a:lnTo>
                  <a:pt x="127275" y="95617"/>
                </a:lnTo>
                <a:lnTo>
                  <a:pt x="139764" y="71231"/>
                </a:lnTo>
                <a:lnTo>
                  <a:pt x="156380" y="48935"/>
                </a:lnTo>
                <a:lnTo>
                  <a:pt x="179069" y="28790"/>
                </a:lnTo>
                <a:lnTo>
                  <a:pt x="193965" y="28790"/>
                </a:lnTo>
                <a:lnTo>
                  <a:pt x="193118" y="16377"/>
                </a:lnTo>
                <a:lnTo>
                  <a:pt x="183400" y="0"/>
                </a:lnTo>
                <a:close/>
              </a:path>
              <a:path w="266700" h="228600">
                <a:moveTo>
                  <a:pt x="123052" y="106438"/>
                </a:moveTo>
                <a:lnTo>
                  <a:pt x="90755" y="106438"/>
                </a:lnTo>
                <a:lnTo>
                  <a:pt x="103685" y="109334"/>
                </a:lnTo>
                <a:lnTo>
                  <a:pt x="116966" y="122034"/>
                </a:lnTo>
                <a:lnTo>
                  <a:pt x="123052" y="106438"/>
                </a:lnTo>
                <a:close/>
              </a:path>
              <a:path w="266700" h="228600">
                <a:moveTo>
                  <a:pt x="193965" y="28790"/>
                </a:moveTo>
                <a:lnTo>
                  <a:pt x="179069" y="28790"/>
                </a:lnTo>
                <a:lnTo>
                  <a:pt x="162788" y="92290"/>
                </a:lnTo>
                <a:lnTo>
                  <a:pt x="180644" y="97104"/>
                </a:lnTo>
                <a:lnTo>
                  <a:pt x="198878" y="94903"/>
                </a:lnTo>
                <a:lnTo>
                  <a:pt x="217459" y="92440"/>
                </a:lnTo>
                <a:lnTo>
                  <a:pt x="266104" y="92440"/>
                </a:lnTo>
                <a:lnTo>
                  <a:pt x="228267" y="71876"/>
                </a:lnTo>
                <a:lnTo>
                  <a:pt x="191134" y="69837"/>
                </a:lnTo>
                <a:lnTo>
                  <a:pt x="191952" y="51460"/>
                </a:lnTo>
                <a:lnTo>
                  <a:pt x="194291" y="33585"/>
                </a:lnTo>
                <a:lnTo>
                  <a:pt x="193965" y="28790"/>
                </a:lnTo>
                <a:close/>
              </a:path>
            </a:pathLst>
          </a:custGeom>
          <a:solidFill>
            <a:srgbClr val="000000"/>
          </a:solidFill>
        </p:spPr>
        <p:txBody>
          <a:bodyPr wrap="square" lIns="0" tIns="0" rIns="0" bIns="0" rtlCol="0"/>
          <a:lstStyle/>
          <a:p>
            <a:endParaRPr dirty="0"/>
          </a:p>
        </p:txBody>
      </p:sp>
      <p:sp>
        <p:nvSpPr>
          <p:cNvPr id="9" name="object 9"/>
          <p:cNvSpPr/>
          <p:nvPr/>
        </p:nvSpPr>
        <p:spPr>
          <a:xfrm>
            <a:off x="399326" y="2971152"/>
            <a:ext cx="172046" cy="157175"/>
          </a:xfrm>
          <a:prstGeom prst="rect">
            <a:avLst/>
          </a:prstGeom>
          <a:blipFill>
            <a:blip r:embed="rId4" cstate="print"/>
            <a:stretch>
              <a:fillRect/>
            </a:stretch>
          </a:blipFill>
        </p:spPr>
        <p:txBody>
          <a:bodyPr wrap="square" lIns="0" tIns="0" rIns="0" bIns="0" rtlCol="0"/>
          <a:lstStyle/>
          <a:p>
            <a:endParaRPr dirty="0"/>
          </a:p>
        </p:txBody>
      </p:sp>
      <p:sp>
        <p:nvSpPr>
          <p:cNvPr id="10" name="object 10"/>
          <p:cNvSpPr/>
          <p:nvPr/>
        </p:nvSpPr>
        <p:spPr>
          <a:xfrm>
            <a:off x="3517671" y="3465423"/>
            <a:ext cx="5556249" cy="4094581"/>
          </a:xfrm>
          <a:prstGeom prst="rect">
            <a:avLst/>
          </a:prstGeom>
          <a:blipFill>
            <a:blip r:embed="rId5" cstate="print"/>
            <a:stretch>
              <a:fillRect/>
            </a:stretch>
          </a:blipFill>
        </p:spPr>
        <p:txBody>
          <a:bodyPr wrap="square" lIns="0" tIns="0" rIns="0" bIns="0" rtlCol="0"/>
          <a:lstStyle/>
          <a:p>
            <a:endParaRPr dirty="0"/>
          </a:p>
        </p:txBody>
      </p:sp>
      <p:sp>
        <p:nvSpPr>
          <p:cNvPr id="11" name="object 11"/>
          <p:cNvSpPr/>
          <p:nvPr/>
        </p:nvSpPr>
        <p:spPr>
          <a:xfrm>
            <a:off x="274930" y="4016705"/>
            <a:ext cx="7672532" cy="3543300"/>
          </a:xfrm>
          <a:prstGeom prst="rect">
            <a:avLst/>
          </a:prstGeom>
          <a:blipFill>
            <a:blip r:embed="rId6" cstate="print"/>
            <a:stretch>
              <a:fillRect/>
            </a:stretch>
          </a:blipFill>
        </p:spPr>
        <p:txBody>
          <a:bodyPr wrap="square" lIns="0" tIns="0" rIns="0" bIns="0" rtlCol="0"/>
          <a:lstStyle/>
          <a:p>
            <a:endParaRPr dirty="0"/>
          </a:p>
        </p:txBody>
      </p:sp>
      <p:sp>
        <p:nvSpPr>
          <p:cNvPr id="12" name="object 12"/>
          <p:cNvSpPr/>
          <p:nvPr/>
        </p:nvSpPr>
        <p:spPr>
          <a:xfrm>
            <a:off x="8921487" y="4473905"/>
            <a:ext cx="1770516" cy="3086100"/>
          </a:xfrm>
          <a:prstGeom prst="rect">
            <a:avLst/>
          </a:prstGeom>
          <a:blipFill>
            <a:blip r:embed="rId7" cstate="print"/>
            <a:stretch>
              <a:fillRect/>
            </a:stretch>
          </a:blipFill>
        </p:spPr>
        <p:txBody>
          <a:bodyPr wrap="square" lIns="0" tIns="0" rIns="0" bIns="0" rtlCol="0"/>
          <a:lstStyle/>
          <a:p>
            <a:endParaRPr dirty="0"/>
          </a:p>
        </p:txBody>
      </p:sp>
      <p:sp>
        <p:nvSpPr>
          <p:cNvPr id="13" name="object 13"/>
          <p:cNvSpPr/>
          <p:nvPr/>
        </p:nvSpPr>
        <p:spPr>
          <a:xfrm>
            <a:off x="30783" y="5631941"/>
            <a:ext cx="133350" cy="84455"/>
          </a:xfrm>
          <a:custGeom>
            <a:avLst/>
            <a:gdLst/>
            <a:ahLst/>
            <a:cxnLst/>
            <a:rect l="l" t="t" r="r" b="b"/>
            <a:pathLst>
              <a:path w="133350" h="84454">
                <a:moveTo>
                  <a:pt x="132854" y="0"/>
                </a:moveTo>
                <a:lnTo>
                  <a:pt x="0" y="76644"/>
                </a:lnTo>
                <a:lnTo>
                  <a:pt x="86233" y="84315"/>
                </a:lnTo>
                <a:lnTo>
                  <a:pt x="111137" y="63868"/>
                </a:lnTo>
                <a:lnTo>
                  <a:pt x="132854" y="0"/>
                </a:lnTo>
                <a:close/>
              </a:path>
            </a:pathLst>
          </a:custGeom>
          <a:solidFill>
            <a:srgbClr val="F1D714"/>
          </a:solidFill>
        </p:spPr>
        <p:txBody>
          <a:bodyPr wrap="square" lIns="0" tIns="0" rIns="0" bIns="0" rtlCol="0"/>
          <a:lstStyle/>
          <a:p>
            <a:endParaRPr dirty="0"/>
          </a:p>
        </p:txBody>
      </p:sp>
      <p:sp>
        <p:nvSpPr>
          <p:cNvPr id="14" name="object 14"/>
          <p:cNvSpPr/>
          <p:nvPr/>
        </p:nvSpPr>
        <p:spPr>
          <a:xfrm>
            <a:off x="1374546" y="4735423"/>
            <a:ext cx="2063749" cy="1555750"/>
          </a:xfrm>
          <a:prstGeom prst="rect">
            <a:avLst/>
          </a:prstGeom>
          <a:blipFill>
            <a:blip r:embed="rId8" cstate="print"/>
            <a:stretch>
              <a:fillRect/>
            </a:stretch>
          </a:blipFill>
        </p:spPr>
        <p:txBody>
          <a:bodyPr wrap="square" lIns="0" tIns="0" rIns="0" bIns="0" rtlCol="0"/>
          <a:lstStyle/>
          <a:p>
            <a:endParaRPr dirty="0"/>
          </a:p>
        </p:txBody>
      </p:sp>
      <p:sp>
        <p:nvSpPr>
          <p:cNvPr id="15" name="object 15"/>
          <p:cNvSpPr/>
          <p:nvPr/>
        </p:nvSpPr>
        <p:spPr>
          <a:xfrm>
            <a:off x="1707634" y="4359681"/>
            <a:ext cx="600521" cy="1270000"/>
          </a:xfrm>
          <a:prstGeom prst="rect">
            <a:avLst/>
          </a:prstGeom>
          <a:blipFill>
            <a:blip r:embed="rId9" cstate="print"/>
            <a:stretch>
              <a:fillRect/>
            </a:stretch>
          </a:blipFill>
        </p:spPr>
        <p:txBody>
          <a:bodyPr wrap="square" lIns="0" tIns="0" rIns="0" bIns="0" rtlCol="0"/>
          <a:lstStyle/>
          <a:p>
            <a:endParaRPr dirty="0"/>
          </a:p>
        </p:txBody>
      </p:sp>
      <p:sp>
        <p:nvSpPr>
          <p:cNvPr id="16" name="object 16"/>
          <p:cNvSpPr/>
          <p:nvPr/>
        </p:nvSpPr>
        <p:spPr>
          <a:xfrm>
            <a:off x="2384285" y="4181406"/>
            <a:ext cx="648100" cy="1308100"/>
          </a:xfrm>
          <a:prstGeom prst="rect">
            <a:avLst/>
          </a:prstGeom>
          <a:blipFill>
            <a:blip r:embed="rId10" cstate="print"/>
            <a:stretch>
              <a:fillRect/>
            </a:stretch>
          </a:blipFill>
        </p:spPr>
        <p:txBody>
          <a:bodyPr wrap="square" lIns="0" tIns="0" rIns="0" bIns="0" rtlCol="0"/>
          <a:lstStyle/>
          <a:p>
            <a:endParaRPr dirty="0"/>
          </a:p>
        </p:txBody>
      </p:sp>
      <p:sp>
        <p:nvSpPr>
          <p:cNvPr id="17" name="object 17"/>
          <p:cNvSpPr/>
          <p:nvPr/>
        </p:nvSpPr>
        <p:spPr>
          <a:xfrm>
            <a:off x="2946171" y="4195673"/>
            <a:ext cx="1746249" cy="1508125"/>
          </a:xfrm>
          <a:prstGeom prst="rect">
            <a:avLst/>
          </a:prstGeom>
          <a:blipFill>
            <a:blip r:embed="rId11" cstate="print"/>
            <a:stretch>
              <a:fillRect/>
            </a:stretch>
          </a:blipFill>
        </p:spPr>
        <p:txBody>
          <a:bodyPr wrap="square" lIns="0" tIns="0" rIns="0" bIns="0" rtlCol="0"/>
          <a:lstStyle/>
          <a:p>
            <a:endParaRPr dirty="0"/>
          </a:p>
        </p:txBody>
      </p:sp>
      <p:sp>
        <p:nvSpPr>
          <p:cNvPr id="18" name="object 18"/>
          <p:cNvSpPr/>
          <p:nvPr/>
        </p:nvSpPr>
        <p:spPr>
          <a:xfrm>
            <a:off x="3092811" y="3316906"/>
            <a:ext cx="1265117" cy="1790699"/>
          </a:xfrm>
          <a:prstGeom prst="rect">
            <a:avLst/>
          </a:prstGeom>
          <a:blipFill>
            <a:blip r:embed="rId12" cstate="print"/>
            <a:stretch>
              <a:fillRect/>
            </a:stretch>
          </a:blipFill>
        </p:spPr>
        <p:txBody>
          <a:bodyPr wrap="square" lIns="0" tIns="0" rIns="0" bIns="0" rtlCol="0"/>
          <a:lstStyle/>
          <a:p>
            <a:endParaRPr dirty="0"/>
          </a:p>
        </p:txBody>
      </p:sp>
      <p:sp>
        <p:nvSpPr>
          <p:cNvPr id="19" name="object 19"/>
          <p:cNvSpPr/>
          <p:nvPr/>
        </p:nvSpPr>
        <p:spPr>
          <a:xfrm>
            <a:off x="7280046" y="592048"/>
            <a:ext cx="2651125" cy="2619375"/>
          </a:xfrm>
          <a:prstGeom prst="rect">
            <a:avLst/>
          </a:prstGeom>
          <a:blipFill>
            <a:blip r:embed="rId13" cstate="print"/>
            <a:stretch>
              <a:fillRect/>
            </a:stretch>
          </a:blipFill>
        </p:spPr>
        <p:txBody>
          <a:bodyPr wrap="square" lIns="0" tIns="0" rIns="0" bIns="0" rtlCol="0"/>
          <a:lstStyle/>
          <a:p>
            <a:endParaRPr dirty="0"/>
          </a:p>
        </p:txBody>
      </p:sp>
      <p:sp>
        <p:nvSpPr>
          <p:cNvPr id="20" name="object 20"/>
          <p:cNvSpPr/>
          <p:nvPr/>
        </p:nvSpPr>
        <p:spPr>
          <a:xfrm>
            <a:off x="8581808" y="1036548"/>
            <a:ext cx="2110193" cy="2444737"/>
          </a:xfrm>
          <a:prstGeom prst="rect">
            <a:avLst/>
          </a:prstGeom>
          <a:blipFill>
            <a:blip r:embed="rId14" cstate="print"/>
            <a:stretch>
              <a:fillRect/>
            </a:stretch>
          </a:blipFill>
        </p:spPr>
        <p:txBody>
          <a:bodyPr wrap="square" lIns="0" tIns="0" rIns="0" bIns="0" rtlCol="0"/>
          <a:lstStyle/>
          <a:p>
            <a:endParaRPr dirty="0"/>
          </a:p>
        </p:txBody>
      </p:sp>
      <p:sp>
        <p:nvSpPr>
          <p:cNvPr id="21" name="object 21"/>
          <p:cNvSpPr/>
          <p:nvPr/>
        </p:nvSpPr>
        <p:spPr>
          <a:xfrm>
            <a:off x="6803796" y="290423"/>
            <a:ext cx="2095500" cy="2317750"/>
          </a:xfrm>
          <a:prstGeom prst="rect">
            <a:avLst/>
          </a:prstGeom>
          <a:blipFill>
            <a:blip r:embed="rId15" cstate="print"/>
            <a:stretch>
              <a:fillRect/>
            </a:stretch>
          </a:blipFill>
        </p:spPr>
        <p:txBody>
          <a:bodyPr wrap="square" lIns="0" tIns="0" rIns="0" bIns="0" rtlCol="0"/>
          <a:lstStyle/>
          <a:p>
            <a:endParaRPr dirty="0"/>
          </a:p>
        </p:txBody>
      </p:sp>
      <p:sp>
        <p:nvSpPr>
          <p:cNvPr id="22" name="object 22"/>
          <p:cNvSpPr/>
          <p:nvPr/>
        </p:nvSpPr>
        <p:spPr>
          <a:xfrm>
            <a:off x="7147762" y="761390"/>
            <a:ext cx="1412862" cy="1508112"/>
          </a:xfrm>
          <a:prstGeom prst="rect">
            <a:avLst/>
          </a:prstGeom>
          <a:blipFill>
            <a:blip r:embed="rId16" cstate="print"/>
            <a:stretch>
              <a:fillRect/>
            </a:stretch>
          </a:blipFill>
        </p:spPr>
        <p:txBody>
          <a:bodyPr wrap="square" lIns="0" tIns="0" rIns="0" bIns="0" rtlCol="0"/>
          <a:lstStyle/>
          <a:p>
            <a:endParaRPr dirty="0"/>
          </a:p>
        </p:txBody>
      </p:sp>
      <p:sp>
        <p:nvSpPr>
          <p:cNvPr id="23" name="object 23"/>
          <p:cNvSpPr/>
          <p:nvPr/>
        </p:nvSpPr>
        <p:spPr>
          <a:xfrm>
            <a:off x="8978671" y="1481048"/>
            <a:ext cx="1587500" cy="1571625"/>
          </a:xfrm>
          <a:prstGeom prst="rect">
            <a:avLst/>
          </a:prstGeom>
          <a:blipFill>
            <a:blip r:embed="rId17" cstate="print"/>
            <a:stretch>
              <a:fillRect/>
            </a:stretch>
          </a:blipFill>
        </p:spPr>
        <p:txBody>
          <a:bodyPr wrap="square" lIns="0" tIns="0" rIns="0" bIns="0" rtlCol="0"/>
          <a:lstStyle/>
          <a:p>
            <a:endParaRPr dirty="0"/>
          </a:p>
        </p:txBody>
      </p:sp>
      <p:sp>
        <p:nvSpPr>
          <p:cNvPr id="24" name="object 24"/>
          <p:cNvSpPr/>
          <p:nvPr/>
        </p:nvSpPr>
        <p:spPr>
          <a:xfrm>
            <a:off x="5724296" y="274548"/>
            <a:ext cx="2127249" cy="2524125"/>
          </a:xfrm>
          <a:prstGeom prst="rect">
            <a:avLst/>
          </a:prstGeom>
          <a:blipFill>
            <a:blip r:embed="rId18" cstate="print"/>
            <a:stretch>
              <a:fillRect/>
            </a:stretch>
          </a:blipFill>
        </p:spPr>
        <p:txBody>
          <a:bodyPr wrap="square" lIns="0" tIns="0" rIns="0" bIns="0" rtlCol="0"/>
          <a:lstStyle/>
          <a:p>
            <a:endParaRPr dirty="0"/>
          </a:p>
        </p:txBody>
      </p:sp>
      <p:sp>
        <p:nvSpPr>
          <p:cNvPr id="25" name="object 25"/>
          <p:cNvSpPr/>
          <p:nvPr/>
        </p:nvSpPr>
        <p:spPr>
          <a:xfrm>
            <a:off x="7386205" y="953427"/>
            <a:ext cx="2978759" cy="2018322"/>
          </a:xfrm>
          <a:prstGeom prst="rect">
            <a:avLst/>
          </a:prstGeom>
          <a:blipFill>
            <a:blip r:embed="rId19" cstate="print"/>
            <a:stretch>
              <a:fillRect/>
            </a:stretch>
          </a:blipFill>
        </p:spPr>
        <p:txBody>
          <a:bodyPr wrap="square" lIns="0" tIns="0" rIns="0" bIns="0" rtlCol="0"/>
          <a:lstStyle/>
          <a:p>
            <a:endParaRPr dirty="0"/>
          </a:p>
        </p:txBody>
      </p:sp>
      <p:sp>
        <p:nvSpPr>
          <p:cNvPr id="26" name="object 26"/>
          <p:cNvSpPr/>
          <p:nvPr/>
        </p:nvSpPr>
        <p:spPr>
          <a:xfrm>
            <a:off x="9850475" y="642480"/>
            <a:ext cx="253929" cy="230949"/>
          </a:xfrm>
          <a:prstGeom prst="rect">
            <a:avLst/>
          </a:prstGeom>
          <a:blipFill>
            <a:blip r:embed="rId20" cstate="print"/>
            <a:stretch>
              <a:fillRect/>
            </a:stretch>
          </a:blipFill>
        </p:spPr>
        <p:txBody>
          <a:bodyPr wrap="square" lIns="0" tIns="0" rIns="0" bIns="0" rtlCol="0"/>
          <a:lstStyle/>
          <a:p>
            <a:endParaRPr dirty="0"/>
          </a:p>
        </p:txBody>
      </p:sp>
      <p:sp>
        <p:nvSpPr>
          <p:cNvPr id="27" name="object 27"/>
          <p:cNvSpPr/>
          <p:nvPr/>
        </p:nvSpPr>
        <p:spPr>
          <a:xfrm>
            <a:off x="9846707" y="3331222"/>
            <a:ext cx="335915" cy="203835"/>
          </a:xfrm>
          <a:custGeom>
            <a:avLst/>
            <a:gdLst/>
            <a:ahLst/>
            <a:cxnLst/>
            <a:rect l="l" t="t" r="r" b="b"/>
            <a:pathLst>
              <a:path w="335915" h="203835">
                <a:moveTo>
                  <a:pt x="203596" y="149453"/>
                </a:moveTo>
                <a:lnTo>
                  <a:pt x="177033" y="149453"/>
                </a:lnTo>
                <a:lnTo>
                  <a:pt x="219896" y="203593"/>
                </a:lnTo>
                <a:lnTo>
                  <a:pt x="232734" y="185935"/>
                </a:lnTo>
                <a:lnTo>
                  <a:pt x="238371" y="167486"/>
                </a:lnTo>
                <a:lnTo>
                  <a:pt x="238706" y="165328"/>
                </a:lnTo>
                <a:lnTo>
                  <a:pt x="218816" y="165328"/>
                </a:lnTo>
                <a:lnTo>
                  <a:pt x="203596" y="149453"/>
                </a:lnTo>
                <a:close/>
              </a:path>
              <a:path w="335915" h="203835">
                <a:moveTo>
                  <a:pt x="254135" y="0"/>
                </a:moveTo>
                <a:lnTo>
                  <a:pt x="235885" y="12514"/>
                </a:lnTo>
                <a:lnTo>
                  <a:pt x="217664" y="24795"/>
                </a:lnTo>
                <a:lnTo>
                  <a:pt x="199971" y="37463"/>
                </a:lnTo>
                <a:lnTo>
                  <a:pt x="159615" y="66951"/>
                </a:lnTo>
                <a:lnTo>
                  <a:pt x="15921" y="85255"/>
                </a:lnTo>
                <a:lnTo>
                  <a:pt x="6140" y="87604"/>
                </a:lnTo>
                <a:lnTo>
                  <a:pt x="1292" y="91924"/>
                </a:lnTo>
                <a:lnTo>
                  <a:pt x="0" y="97379"/>
                </a:lnTo>
                <a:lnTo>
                  <a:pt x="884" y="103136"/>
                </a:lnTo>
                <a:lnTo>
                  <a:pt x="99259" y="129921"/>
                </a:lnTo>
                <a:lnTo>
                  <a:pt x="90728" y="149710"/>
                </a:lnTo>
                <a:lnTo>
                  <a:pt x="78992" y="177098"/>
                </a:lnTo>
                <a:lnTo>
                  <a:pt x="72627" y="191871"/>
                </a:lnTo>
                <a:lnTo>
                  <a:pt x="89893" y="196479"/>
                </a:lnTo>
                <a:lnTo>
                  <a:pt x="102634" y="191555"/>
                </a:lnTo>
                <a:lnTo>
                  <a:pt x="113207" y="182672"/>
                </a:lnTo>
                <a:lnTo>
                  <a:pt x="123973" y="175399"/>
                </a:lnTo>
                <a:lnTo>
                  <a:pt x="137427" y="169688"/>
                </a:lnTo>
                <a:lnTo>
                  <a:pt x="151031" y="162979"/>
                </a:lnTo>
                <a:lnTo>
                  <a:pt x="110549" y="162979"/>
                </a:lnTo>
                <a:lnTo>
                  <a:pt x="126655" y="136652"/>
                </a:lnTo>
                <a:lnTo>
                  <a:pt x="130005" y="121827"/>
                </a:lnTo>
                <a:lnTo>
                  <a:pt x="118868" y="113265"/>
                </a:lnTo>
                <a:lnTo>
                  <a:pt x="91512" y="105727"/>
                </a:lnTo>
                <a:lnTo>
                  <a:pt x="90381" y="105473"/>
                </a:lnTo>
                <a:lnTo>
                  <a:pt x="89518" y="104241"/>
                </a:lnTo>
                <a:lnTo>
                  <a:pt x="86165" y="101244"/>
                </a:lnTo>
                <a:lnTo>
                  <a:pt x="98474" y="98274"/>
                </a:lnTo>
                <a:lnTo>
                  <a:pt x="110312" y="95075"/>
                </a:lnTo>
                <a:lnTo>
                  <a:pt x="121539" y="93071"/>
                </a:lnTo>
                <a:lnTo>
                  <a:pt x="156816" y="93071"/>
                </a:lnTo>
                <a:lnTo>
                  <a:pt x="167156" y="89641"/>
                </a:lnTo>
                <a:lnTo>
                  <a:pt x="180807" y="79923"/>
                </a:lnTo>
                <a:lnTo>
                  <a:pt x="193632" y="67716"/>
                </a:lnTo>
                <a:lnTo>
                  <a:pt x="201234" y="60771"/>
                </a:lnTo>
                <a:lnTo>
                  <a:pt x="209542" y="54422"/>
                </a:lnTo>
                <a:lnTo>
                  <a:pt x="218818" y="48764"/>
                </a:lnTo>
                <a:lnTo>
                  <a:pt x="229319" y="43891"/>
                </a:lnTo>
                <a:lnTo>
                  <a:pt x="252929" y="43891"/>
                </a:lnTo>
                <a:lnTo>
                  <a:pt x="261032" y="29944"/>
                </a:lnTo>
                <a:lnTo>
                  <a:pt x="264254" y="21302"/>
                </a:lnTo>
                <a:lnTo>
                  <a:pt x="262965" y="11515"/>
                </a:lnTo>
                <a:lnTo>
                  <a:pt x="254135" y="0"/>
                </a:lnTo>
                <a:close/>
              </a:path>
              <a:path w="335915" h="203835">
                <a:moveTo>
                  <a:pt x="319367" y="90119"/>
                </a:moveTo>
                <a:lnTo>
                  <a:pt x="274277" y="90119"/>
                </a:lnTo>
                <a:lnTo>
                  <a:pt x="275209" y="91924"/>
                </a:lnTo>
                <a:lnTo>
                  <a:pt x="276055" y="93510"/>
                </a:lnTo>
                <a:lnTo>
                  <a:pt x="276792" y="95211"/>
                </a:lnTo>
                <a:lnTo>
                  <a:pt x="221090" y="122097"/>
                </a:lnTo>
                <a:lnTo>
                  <a:pt x="220040" y="141336"/>
                </a:lnTo>
                <a:lnTo>
                  <a:pt x="218816" y="165328"/>
                </a:lnTo>
                <a:lnTo>
                  <a:pt x="238706" y="165328"/>
                </a:lnTo>
                <a:lnTo>
                  <a:pt x="241127" y="149710"/>
                </a:lnTo>
                <a:lnTo>
                  <a:pt x="245321" y="134073"/>
                </a:lnTo>
                <a:lnTo>
                  <a:pt x="268559" y="118192"/>
                </a:lnTo>
                <a:lnTo>
                  <a:pt x="294939" y="106591"/>
                </a:lnTo>
                <a:lnTo>
                  <a:pt x="319154" y="90493"/>
                </a:lnTo>
                <a:lnTo>
                  <a:pt x="319367" y="90119"/>
                </a:lnTo>
                <a:close/>
              </a:path>
              <a:path w="335915" h="203835">
                <a:moveTo>
                  <a:pt x="177211" y="121932"/>
                </a:moveTo>
                <a:lnTo>
                  <a:pt x="110549" y="162979"/>
                </a:lnTo>
                <a:lnTo>
                  <a:pt x="151031" y="162979"/>
                </a:lnTo>
                <a:lnTo>
                  <a:pt x="177033" y="149453"/>
                </a:lnTo>
                <a:lnTo>
                  <a:pt x="203596" y="149453"/>
                </a:lnTo>
                <a:lnTo>
                  <a:pt x="177211" y="121932"/>
                </a:lnTo>
                <a:close/>
              </a:path>
              <a:path w="335915" h="203835">
                <a:moveTo>
                  <a:pt x="252929" y="43891"/>
                </a:moveTo>
                <a:lnTo>
                  <a:pt x="229319" y="43891"/>
                </a:lnTo>
                <a:lnTo>
                  <a:pt x="226634" y="50339"/>
                </a:lnTo>
                <a:lnTo>
                  <a:pt x="223893" y="56773"/>
                </a:lnTo>
                <a:lnTo>
                  <a:pt x="209088" y="101346"/>
                </a:lnTo>
                <a:lnTo>
                  <a:pt x="274277" y="90119"/>
                </a:lnTo>
                <a:lnTo>
                  <a:pt x="319367" y="90119"/>
                </a:lnTo>
                <a:lnTo>
                  <a:pt x="328020" y="74942"/>
                </a:lnTo>
                <a:lnTo>
                  <a:pt x="233980" y="74942"/>
                </a:lnTo>
                <a:lnTo>
                  <a:pt x="240591" y="64093"/>
                </a:lnTo>
                <a:lnTo>
                  <a:pt x="246413" y="54678"/>
                </a:lnTo>
                <a:lnTo>
                  <a:pt x="251607" y="46165"/>
                </a:lnTo>
                <a:lnTo>
                  <a:pt x="252929" y="43891"/>
                </a:lnTo>
                <a:close/>
              </a:path>
              <a:path w="335915" h="203835">
                <a:moveTo>
                  <a:pt x="156816" y="93071"/>
                </a:moveTo>
                <a:lnTo>
                  <a:pt x="121539" y="93071"/>
                </a:lnTo>
                <a:lnTo>
                  <a:pt x="151338" y="94889"/>
                </a:lnTo>
                <a:lnTo>
                  <a:pt x="156816" y="93071"/>
                </a:lnTo>
                <a:close/>
              </a:path>
              <a:path w="335915" h="203835">
                <a:moveTo>
                  <a:pt x="335898" y="61125"/>
                </a:moveTo>
                <a:lnTo>
                  <a:pt x="233980" y="74942"/>
                </a:lnTo>
                <a:lnTo>
                  <a:pt x="328020" y="74942"/>
                </a:lnTo>
                <a:lnTo>
                  <a:pt x="335898" y="61125"/>
                </a:lnTo>
                <a:close/>
              </a:path>
            </a:pathLst>
          </a:custGeom>
          <a:solidFill>
            <a:srgbClr val="000000"/>
          </a:solidFill>
        </p:spPr>
        <p:txBody>
          <a:bodyPr wrap="square" lIns="0" tIns="0" rIns="0" bIns="0" rtlCol="0"/>
          <a:lstStyle/>
          <a:p>
            <a:endParaRPr dirty="0"/>
          </a:p>
        </p:txBody>
      </p:sp>
      <p:sp>
        <p:nvSpPr>
          <p:cNvPr id="28" name="object 28"/>
          <p:cNvSpPr/>
          <p:nvPr/>
        </p:nvSpPr>
        <p:spPr>
          <a:xfrm>
            <a:off x="9932873" y="3375101"/>
            <a:ext cx="190626" cy="121450"/>
          </a:xfrm>
          <a:prstGeom prst="rect">
            <a:avLst/>
          </a:prstGeom>
          <a:blipFill>
            <a:blip r:embed="rId21" cstate="print"/>
            <a:stretch>
              <a:fillRect/>
            </a:stretch>
          </a:blipFill>
        </p:spPr>
        <p:txBody>
          <a:bodyPr wrap="square" lIns="0" tIns="0" rIns="0" bIns="0" rtlCol="0"/>
          <a:lstStyle/>
          <a:p>
            <a:endParaRPr dirty="0"/>
          </a:p>
        </p:txBody>
      </p:sp>
      <p:sp>
        <p:nvSpPr>
          <p:cNvPr id="29" name="object 29"/>
          <p:cNvSpPr/>
          <p:nvPr/>
        </p:nvSpPr>
        <p:spPr>
          <a:xfrm>
            <a:off x="8937459" y="148971"/>
            <a:ext cx="332740" cy="245745"/>
          </a:xfrm>
          <a:custGeom>
            <a:avLst/>
            <a:gdLst/>
            <a:ahLst/>
            <a:cxnLst/>
            <a:rect l="l" t="t" r="r" b="b"/>
            <a:pathLst>
              <a:path w="332740" h="245745">
                <a:moveTo>
                  <a:pt x="171053" y="174434"/>
                </a:moveTo>
                <a:lnTo>
                  <a:pt x="150748" y="174434"/>
                </a:lnTo>
                <a:lnTo>
                  <a:pt x="153468" y="185916"/>
                </a:lnTo>
                <a:lnTo>
                  <a:pt x="155918" y="196900"/>
                </a:lnTo>
                <a:lnTo>
                  <a:pt x="176673" y="238340"/>
                </a:lnTo>
                <a:lnTo>
                  <a:pt x="182016" y="245465"/>
                </a:lnTo>
                <a:lnTo>
                  <a:pt x="194576" y="234956"/>
                </a:lnTo>
                <a:lnTo>
                  <a:pt x="200558" y="229495"/>
                </a:lnTo>
                <a:lnTo>
                  <a:pt x="205879" y="223570"/>
                </a:lnTo>
                <a:lnTo>
                  <a:pt x="207665" y="221132"/>
                </a:lnTo>
                <a:lnTo>
                  <a:pt x="182206" y="221132"/>
                </a:lnTo>
                <a:lnTo>
                  <a:pt x="179179" y="208388"/>
                </a:lnTo>
                <a:lnTo>
                  <a:pt x="173681" y="185483"/>
                </a:lnTo>
                <a:lnTo>
                  <a:pt x="171310" y="175310"/>
                </a:lnTo>
                <a:lnTo>
                  <a:pt x="171053" y="174434"/>
                </a:lnTo>
                <a:close/>
              </a:path>
              <a:path w="332740" h="245745">
                <a:moveTo>
                  <a:pt x="328990" y="108381"/>
                </a:moveTo>
                <a:lnTo>
                  <a:pt x="295465" y="108381"/>
                </a:lnTo>
                <a:lnTo>
                  <a:pt x="277853" y="126380"/>
                </a:lnTo>
                <a:lnTo>
                  <a:pt x="258151" y="139433"/>
                </a:lnTo>
                <a:lnTo>
                  <a:pt x="236313" y="148018"/>
                </a:lnTo>
                <a:lnTo>
                  <a:pt x="212293" y="152615"/>
                </a:lnTo>
                <a:lnTo>
                  <a:pt x="208597" y="169917"/>
                </a:lnTo>
                <a:lnTo>
                  <a:pt x="204208" y="187536"/>
                </a:lnTo>
                <a:lnTo>
                  <a:pt x="196339" y="204824"/>
                </a:lnTo>
                <a:lnTo>
                  <a:pt x="182206" y="221132"/>
                </a:lnTo>
                <a:lnTo>
                  <a:pt x="207665" y="221132"/>
                </a:lnTo>
                <a:lnTo>
                  <a:pt x="211506" y="215886"/>
                </a:lnTo>
                <a:lnTo>
                  <a:pt x="216665" y="207825"/>
                </a:lnTo>
                <a:lnTo>
                  <a:pt x="221085" y="199417"/>
                </a:lnTo>
                <a:lnTo>
                  <a:pt x="224497" y="190690"/>
                </a:lnTo>
                <a:lnTo>
                  <a:pt x="229844" y="179212"/>
                </a:lnTo>
                <a:lnTo>
                  <a:pt x="237147" y="170349"/>
                </a:lnTo>
                <a:lnTo>
                  <a:pt x="246439" y="163428"/>
                </a:lnTo>
                <a:lnTo>
                  <a:pt x="257759" y="157772"/>
                </a:lnTo>
                <a:lnTo>
                  <a:pt x="274016" y="150266"/>
                </a:lnTo>
                <a:lnTo>
                  <a:pt x="289939" y="141889"/>
                </a:lnTo>
                <a:lnTo>
                  <a:pt x="305488" y="132756"/>
                </a:lnTo>
                <a:lnTo>
                  <a:pt x="320624" y="122986"/>
                </a:lnTo>
                <a:lnTo>
                  <a:pt x="324738" y="118492"/>
                </a:lnTo>
                <a:lnTo>
                  <a:pt x="327663" y="112214"/>
                </a:lnTo>
                <a:lnTo>
                  <a:pt x="328990" y="108381"/>
                </a:lnTo>
                <a:close/>
              </a:path>
              <a:path w="332740" h="245745">
                <a:moveTo>
                  <a:pt x="272211" y="0"/>
                </a:moveTo>
                <a:lnTo>
                  <a:pt x="244154" y="17118"/>
                </a:lnTo>
                <a:lnTo>
                  <a:pt x="231374" y="25204"/>
                </a:lnTo>
                <a:lnTo>
                  <a:pt x="219278" y="33578"/>
                </a:lnTo>
                <a:lnTo>
                  <a:pt x="180554" y="62286"/>
                </a:lnTo>
                <a:lnTo>
                  <a:pt x="141481" y="90430"/>
                </a:lnTo>
                <a:lnTo>
                  <a:pt x="101002" y="116478"/>
                </a:lnTo>
                <a:lnTo>
                  <a:pt x="58064" y="138899"/>
                </a:lnTo>
                <a:lnTo>
                  <a:pt x="43851" y="147348"/>
                </a:lnTo>
                <a:lnTo>
                  <a:pt x="30194" y="158491"/>
                </a:lnTo>
                <a:lnTo>
                  <a:pt x="15955" y="171484"/>
                </a:lnTo>
                <a:lnTo>
                  <a:pt x="0" y="185483"/>
                </a:lnTo>
                <a:lnTo>
                  <a:pt x="8836" y="190861"/>
                </a:lnTo>
                <a:lnTo>
                  <a:pt x="16062" y="195495"/>
                </a:lnTo>
                <a:lnTo>
                  <a:pt x="22359" y="199051"/>
                </a:lnTo>
                <a:lnTo>
                  <a:pt x="28409" y="201193"/>
                </a:lnTo>
                <a:lnTo>
                  <a:pt x="35178" y="202552"/>
                </a:lnTo>
                <a:lnTo>
                  <a:pt x="43052" y="198602"/>
                </a:lnTo>
                <a:lnTo>
                  <a:pt x="149030" y="174818"/>
                </a:lnTo>
                <a:lnTo>
                  <a:pt x="71316" y="174818"/>
                </a:lnTo>
                <a:lnTo>
                  <a:pt x="48412" y="173164"/>
                </a:lnTo>
                <a:lnTo>
                  <a:pt x="66679" y="157772"/>
                </a:lnTo>
                <a:lnTo>
                  <a:pt x="85104" y="143224"/>
                </a:lnTo>
                <a:lnTo>
                  <a:pt x="106003" y="133134"/>
                </a:lnTo>
                <a:lnTo>
                  <a:pt x="131406" y="131343"/>
                </a:lnTo>
                <a:lnTo>
                  <a:pt x="136730" y="130019"/>
                </a:lnTo>
                <a:lnTo>
                  <a:pt x="142598" y="125668"/>
                </a:lnTo>
                <a:lnTo>
                  <a:pt x="148262" y="119747"/>
                </a:lnTo>
                <a:lnTo>
                  <a:pt x="152971" y="113715"/>
                </a:lnTo>
                <a:lnTo>
                  <a:pt x="170165" y="93346"/>
                </a:lnTo>
                <a:lnTo>
                  <a:pt x="189764" y="75701"/>
                </a:lnTo>
                <a:lnTo>
                  <a:pt x="211148" y="59566"/>
                </a:lnTo>
                <a:lnTo>
                  <a:pt x="233692" y="43726"/>
                </a:lnTo>
                <a:lnTo>
                  <a:pt x="263071" y="43726"/>
                </a:lnTo>
                <a:lnTo>
                  <a:pt x="272052" y="26664"/>
                </a:lnTo>
                <a:lnTo>
                  <a:pt x="272211" y="0"/>
                </a:lnTo>
                <a:close/>
              </a:path>
              <a:path w="332740" h="245745">
                <a:moveTo>
                  <a:pt x="149402" y="149873"/>
                </a:moveTo>
                <a:lnTo>
                  <a:pt x="132930" y="155105"/>
                </a:lnTo>
                <a:lnTo>
                  <a:pt x="112837" y="163428"/>
                </a:lnTo>
                <a:lnTo>
                  <a:pt x="92605" y="170764"/>
                </a:lnTo>
                <a:lnTo>
                  <a:pt x="71316" y="174818"/>
                </a:lnTo>
                <a:lnTo>
                  <a:pt x="149030" y="174818"/>
                </a:lnTo>
                <a:lnTo>
                  <a:pt x="150748" y="174434"/>
                </a:lnTo>
                <a:lnTo>
                  <a:pt x="171053" y="174434"/>
                </a:lnTo>
                <a:lnTo>
                  <a:pt x="166461" y="158760"/>
                </a:lnTo>
                <a:lnTo>
                  <a:pt x="159869" y="150687"/>
                </a:lnTo>
                <a:lnTo>
                  <a:pt x="149402" y="149873"/>
                </a:lnTo>
                <a:close/>
              </a:path>
              <a:path w="332740" h="245745">
                <a:moveTo>
                  <a:pt x="263071" y="43726"/>
                </a:moveTo>
                <a:lnTo>
                  <a:pt x="233692" y="43726"/>
                </a:lnTo>
                <a:lnTo>
                  <a:pt x="230229" y="64029"/>
                </a:lnTo>
                <a:lnTo>
                  <a:pt x="219763" y="80994"/>
                </a:lnTo>
                <a:lnTo>
                  <a:pt x="209750" y="98025"/>
                </a:lnTo>
                <a:lnTo>
                  <a:pt x="207644" y="118529"/>
                </a:lnTo>
                <a:lnTo>
                  <a:pt x="295465" y="108381"/>
                </a:lnTo>
                <a:lnTo>
                  <a:pt x="328990" y="108381"/>
                </a:lnTo>
                <a:lnTo>
                  <a:pt x="330096" y="105188"/>
                </a:lnTo>
                <a:lnTo>
                  <a:pt x="332739" y="98450"/>
                </a:lnTo>
                <a:lnTo>
                  <a:pt x="325056" y="94907"/>
                </a:lnTo>
                <a:lnTo>
                  <a:pt x="321601" y="92036"/>
                </a:lnTo>
                <a:lnTo>
                  <a:pt x="242366" y="92036"/>
                </a:lnTo>
                <a:lnTo>
                  <a:pt x="247712" y="68558"/>
                </a:lnTo>
                <a:lnTo>
                  <a:pt x="260746" y="48142"/>
                </a:lnTo>
                <a:lnTo>
                  <a:pt x="263071" y="43726"/>
                </a:lnTo>
                <a:close/>
              </a:path>
              <a:path w="332740" h="245745">
                <a:moveTo>
                  <a:pt x="309905" y="88620"/>
                </a:moveTo>
                <a:lnTo>
                  <a:pt x="292969" y="88918"/>
                </a:lnTo>
                <a:lnTo>
                  <a:pt x="276050" y="89795"/>
                </a:lnTo>
                <a:lnTo>
                  <a:pt x="242366" y="92036"/>
                </a:lnTo>
                <a:lnTo>
                  <a:pt x="321601" y="92036"/>
                </a:lnTo>
                <a:lnTo>
                  <a:pt x="317550" y="88671"/>
                </a:lnTo>
                <a:lnTo>
                  <a:pt x="309905" y="88620"/>
                </a:lnTo>
                <a:close/>
              </a:path>
            </a:pathLst>
          </a:custGeom>
          <a:solidFill>
            <a:srgbClr val="000000"/>
          </a:solidFill>
        </p:spPr>
        <p:txBody>
          <a:bodyPr wrap="square" lIns="0" tIns="0" rIns="0" bIns="0" rtlCol="0"/>
          <a:lstStyle/>
          <a:p>
            <a:endParaRPr dirty="0"/>
          </a:p>
        </p:txBody>
      </p:sp>
      <p:sp>
        <p:nvSpPr>
          <p:cNvPr id="30" name="object 30"/>
          <p:cNvSpPr/>
          <p:nvPr/>
        </p:nvSpPr>
        <p:spPr>
          <a:xfrm>
            <a:off x="8985898" y="192697"/>
            <a:ext cx="247027" cy="177406"/>
          </a:xfrm>
          <a:prstGeom prst="rect">
            <a:avLst/>
          </a:prstGeom>
          <a:blipFill>
            <a:blip r:embed="rId22" cstate="print"/>
            <a:stretch>
              <a:fillRect/>
            </a:stretch>
          </a:blipFill>
        </p:spPr>
        <p:txBody>
          <a:bodyPr wrap="square" lIns="0" tIns="0" rIns="0" bIns="0" rtlCol="0"/>
          <a:lstStyle/>
          <a:p>
            <a:endParaRPr dirty="0"/>
          </a:p>
        </p:txBody>
      </p:sp>
      <p:sp>
        <p:nvSpPr>
          <p:cNvPr id="31" name="object 31"/>
          <p:cNvSpPr/>
          <p:nvPr/>
        </p:nvSpPr>
        <p:spPr>
          <a:xfrm>
            <a:off x="8476665" y="3200692"/>
            <a:ext cx="321310" cy="245110"/>
          </a:xfrm>
          <a:custGeom>
            <a:avLst/>
            <a:gdLst/>
            <a:ahLst/>
            <a:cxnLst/>
            <a:rect l="l" t="t" r="r" b="b"/>
            <a:pathLst>
              <a:path w="321309" h="245110">
                <a:moveTo>
                  <a:pt x="225488" y="0"/>
                </a:moveTo>
                <a:lnTo>
                  <a:pt x="185003" y="23100"/>
                </a:lnTo>
                <a:lnTo>
                  <a:pt x="138761" y="60139"/>
                </a:lnTo>
                <a:lnTo>
                  <a:pt x="108229" y="93091"/>
                </a:lnTo>
                <a:lnTo>
                  <a:pt x="90952" y="110521"/>
                </a:lnTo>
                <a:lnTo>
                  <a:pt x="70505" y="120603"/>
                </a:lnTo>
                <a:lnTo>
                  <a:pt x="49270" y="128436"/>
                </a:lnTo>
                <a:lnTo>
                  <a:pt x="29629" y="139115"/>
                </a:lnTo>
                <a:lnTo>
                  <a:pt x="25666" y="142189"/>
                </a:lnTo>
                <a:lnTo>
                  <a:pt x="21043" y="144843"/>
                </a:lnTo>
                <a:lnTo>
                  <a:pt x="14217" y="154196"/>
                </a:lnTo>
                <a:lnTo>
                  <a:pt x="10221" y="160339"/>
                </a:lnTo>
                <a:lnTo>
                  <a:pt x="0" y="176758"/>
                </a:lnTo>
                <a:lnTo>
                  <a:pt x="152171" y="176898"/>
                </a:lnTo>
                <a:lnTo>
                  <a:pt x="156057" y="244589"/>
                </a:lnTo>
                <a:lnTo>
                  <a:pt x="179460" y="241656"/>
                </a:lnTo>
                <a:lnTo>
                  <a:pt x="196159" y="231081"/>
                </a:lnTo>
                <a:lnTo>
                  <a:pt x="207440" y="215483"/>
                </a:lnTo>
                <a:lnTo>
                  <a:pt x="210328" y="208216"/>
                </a:lnTo>
                <a:lnTo>
                  <a:pt x="177190" y="208216"/>
                </a:lnTo>
                <a:lnTo>
                  <a:pt x="176456" y="192357"/>
                </a:lnTo>
                <a:lnTo>
                  <a:pt x="169865" y="155316"/>
                </a:lnTo>
                <a:lnTo>
                  <a:pt x="98740" y="155316"/>
                </a:lnTo>
                <a:lnTo>
                  <a:pt x="79951" y="151644"/>
                </a:lnTo>
                <a:lnTo>
                  <a:pt x="60591" y="143840"/>
                </a:lnTo>
                <a:lnTo>
                  <a:pt x="182524" y="101854"/>
                </a:lnTo>
                <a:lnTo>
                  <a:pt x="182664" y="101676"/>
                </a:lnTo>
                <a:lnTo>
                  <a:pt x="182779" y="101434"/>
                </a:lnTo>
                <a:lnTo>
                  <a:pt x="182881" y="101282"/>
                </a:lnTo>
                <a:lnTo>
                  <a:pt x="182956" y="101028"/>
                </a:lnTo>
                <a:lnTo>
                  <a:pt x="183108" y="101028"/>
                </a:lnTo>
                <a:lnTo>
                  <a:pt x="183019" y="100850"/>
                </a:lnTo>
                <a:lnTo>
                  <a:pt x="143065" y="87579"/>
                </a:lnTo>
                <a:lnTo>
                  <a:pt x="159454" y="71992"/>
                </a:lnTo>
                <a:lnTo>
                  <a:pt x="175763" y="54649"/>
                </a:lnTo>
                <a:lnTo>
                  <a:pt x="195113" y="38385"/>
                </a:lnTo>
                <a:lnTo>
                  <a:pt x="220624" y="26034"/>
                </a:lnTo>
                <a:lnTo>
                  <a:pt x="243299" y="26034"/>
                </a:lnTo>
                <a:lnTo>
                  <a:pt x="243776" y="24866"/>
                </a:lnTo>
                <a:lnTo>
                  <a:pt x="245960" y="18859"/>
                </a:lnTo>
                <a:lnTo>
                  <a:pt x="245744" y="6616"/>
                </a:lnTo>
                <a:lnTo>
                  <a:pt x="236181" y="965"/>
                </a:lnTo>
                <a:lnTo>
                  <a:pt x="225488" y="0"/>
                </a:lnTo>
                <a:close/>
              </a:path>
              <a:path w="321309" h="245110">
                <a:moveTo>
                  <a:pt x="315244" y="112884"/>
                </a:moveTo>
                <a:lnTo>
                  <a:pt x="271548" y="112884"/>
                </a:lnTo>
                <a:lnTo>
                  <a:pt x="281190" y="114300"/>
                </a:lnTo>
                <a:lnTo>
                  <a:pt x="264244" y="121979"/>
                </a:lnTo>
                <a:lnTo>
                  <a:pt x="216534" y="148234"/>
                </a:lnTo>
                <a:lnTo>
                  <a:pt x="187979" y="192472"/>
                </a:lnTo>
                <a:lnTo>
                  <a:pt x="177190" y="208216"/>
                </a:lnTo>
                <a:lnTo>
                  <a:pt x="210328" y="208216"/>
                </a:lnTo>
                <a:lnTo>
                  <a:pt x="214591" y="197485"/>
                </a:lnTo>
                <a:lnTo>
                  <a:pt x="224765" y="174556"/>
                </a:lnTo>
                <a:lnTo>
                  <a:pt x="239137" y="157503"/>
                </a:lnTo>
                <a:lnTo>
                  <a:pt x="257572" y="145230"/>
                </a:lnTo>
                <a:lnTo>
                  <a:pt x="279933" y="136639"/>
                </a:lnTo>
                <a:lnTo>
                  <a:pt x="293198" y="131964"/>
                </a:lnTo>
                <a:lnTo>
                  <a:pt x="305236" y="124904"/>
                </a:lnTo>
                <a:lnTo>
                  <a:pt x="314871" y="113900"/>
                </a:lnTo>
                <a:lnTo>
                  <a:pt x="315244" y="112884"/>
                </a:lnTo>
                <a:close/>
              </a:path>
              <a:path w="321309" h="245110">
                <a:moveTo>
                  <a:pt x="153623" y="145638"/>
                </a:moveTo>
                <a:lnTo>
                  <a:pt x="143226" y="148234"/>
                </a:lnTo>
                <a:lnTo>
                  <a:pt x="117347" y="154789"/>
                </a:lnTo>
                <a:lnTo>
                  <a:pt x="98740" y="155316"/>
                </a:lnTo>
                <a:lnTo>
                  <a:pt x="169865" y="155316"/>
                </a:lnTo>
                <a:lnTo>
                  <a:pt x="165093" y="148228"/>
                </a:lnTo>
                <a:lnTo>
                  <a:pt x="153623" y="145638"/>
                </a:lnTo>
                <a:close/>
              </a:path>
              <a:path w="321309" h="245110">
                <a:moveTo>
                  <a:pt x="319605" y="101003"/>
                </a:moveTo>
                <a:lnTo>
                  <a:pt x="183591" y="101003"/>
                </a:lnTo>
                <a:lnTo>
                  <a:pt x="184238" y="101282"/>
                </a:lnTo>
                <a:lnTo>
                  <a:pt x="183934" y="101434"/>
                </a:lnTo>
                <a:lnTo>
                  <a:pt x="183464" y="101473"/>
                </a:lnTo>
                <a:lnTo>
                  <a:pt x="183146" y="101663"/>
                </a:lnTo>
                <a:lnTo>
                  <a:pt x="180225" y="106108"/>
                </a:lnTo>
                <a:lnTo>
                  <a:pt x="179349" y="110134"/>
                </a:lnTo>
                <a:lnTo>
                  <a:pt x="180160" y="113014"/>
                </a:lnTo>
                <a:lnTo>
                  <a:pt x="180555" y="114680"/>
                </a:lnTo>
                <a:lnTo>
                  <a:pt x="181609" y="116065"/>
                </a:lnTo>
                <a:lnTo>
                  <a:pt x="184569" y="118110"/>
                </a:lnTo>
                <a:lnTo>
                  <a:pt x="186524" y="118795"/>
                </a:lnTo>
                <a:lnTo>
                  <a:pt x="190690" y="119354"/>
                </a:lnTo>
                <a:lnTo>
                  <a:pt x="191642" y="119291"/>
                </a:lnTo>
                <a:lnTo>
                  <a:pt x="204884" y="118985"/>
                </a:lnTo>
                <a:lnTo>
                  <a:pt x="218119" y="118052"/>
                </a:lnTo>
                <a:lnTo>
                  <a:pt x="231330" y="116701"/>
                </a:lnTo>
                <a:lnTo>
                  <a:pt x="253378" y="113996"/>
                </a:lnTo>
                <a:lnTo>
                  <a:pt x="262335" y="113014"/>
                </a:lnTo>
                <a:lnTo>
                  <a:pt x="271548" y="112884"/>
                </a:lnTo>
                <a:lnTo>
                  <a:pt x="315244" y="112884"/>
                </a:lnTo>
                <a:lnTo>
                  <a:pt x="319605" y="101003"/>
                </a:lnTo>
                <a:close/>
              </a:path>
              <a:path w="321309" h="245110">
                <a:moveTo>
                  <a:pt x="243299" y="26034"/>
                </a:moveTo>
                <a:lnTo>
                  <a:pt x="220624" y="26034"/>
                </a:lnTo>
                <a:lnTo>
                  <a:pt x="212702" y="41768"/>
                </a:lnTo>
                <a:lnTo>
                  <a:pt x="188810" y="89560"/>
                </a:lnTo>
                <a:lnTo>
                  <a:pt x="186118" y="95123"/>
                </a:lnTo>
                <a:lnTo>
                  <a:pt x="183260" y="100850"/>
                </a:lnTo>
                <a:lnTo>
                  <a:pt x="183273" y="101015"/>
                </a:lnTo>
                <a:lnTo>
                  <a:pt x="183591" y="101003"/>
                </a:lnTo>
                <a:lnTo>
                  <a:pt x="319605" y="101003"/>
                </a:lnTo>
                <a:lnTo>
                  <a:pt x="320928" y="97396"/>
                </a:lnTo>
                <a:lnTo>
                  <a:pt x="309031" y="94245"/>
                </a:lnTo>
                <a:lnTo>
                  <a:pt x="241853" y="94245"/>
                </a:lnTo>
                <a:lnTo>
                  <a:pt x="213702" y="93853"/>
                </a:lnTo>
                <a:lnTo>
                  <a:pt x="221939" y="75447"/>
                </a:lnTo>
                <a:lnTo>
                  <a:pt x="229735" y="58112"/>
                </a:lnTo>
                <a:lnTo>
                  <a:pt x="237032" y="41400"/>
                </a:lnTo>
                <a:lnTo>
                  <a:pt x="243299" y="26034"/>
                </a:lnTo>
                <a:close/>
              </a:path>
              <a:path w="321309" h="245110">
                <a:moveTo>
                  <a:pt x="295272" y="90602"/>
                </a:moveTo>
                <a:lnTo>
                  <a:pt x="268978" y="91357"/>
                </a:lnTo>
                <a:lnTo>
                  <a:pt x="241853" y="94245"/>
                </a:lnTo>
                <a:lnTo>
                  <a:pt x="309031" y="94245"/>
                </a:lnTo>
                <a:lnTo>
                  <a:pt x="295272" y="90602"/>
                </a:lnTo>
                <a:close/>
              </a:path>
            </a:pathLst>
          </a:custGeom>
          <a:solidFill>
            <a:srgbClr val="000000"/>
          </a:solidFill>
        </p:spPr>
        <p:txBody>
          <a:bodyPr wrap="square" lIns="0" tIns="0" rIns="0" bIns="0" rtlCol="0"/>
          <a:lstStyle/>
          <a:p>
            <a:endParaRPr dirty="0"/>
          </a:p>
        </p:txBody>
      </p:sp>
      <p:sp>
        <p:nvSpPr>
          <p:cNvPr id="32" name="object 32"/>
          <p:cNvSpPr/>
          <p:nvPr/>
        </p:nvSpPr>
        <p:spPr>
          <a:xfrm>
            <a:off x="8537270" y="3226727"/>
            <a:ext cx="220599" cy="182181"/>
          </a:xfrm>
          <a:prstGeom prst="rect">
            <a:avLst/>
          </a:prstGeom>
          <a:blipFill>
            <a:blip r:embed="rId23" cstate="print"/>
            <a:stretch>
              <a:fillRect/>
            </a:stretch>
          </a:blipFill>
        </p:spPr>
        <p:txBody>
          <a:bodyPr wrap="square" lIns="0" tIns="0" rIns="0" bIns="0" rtlCol="0"/>
          <a:lstStyle/>
          <a:p>
            <a:endParaRPr dirty="0"/>
          </a:p>
        </p:txBody>
      </p:sp>
      <p:sp>
        <p:nvSpPr>
          <p:cNvPr id="33" name="object 33"/>
          <p:cNvSpPr/>
          <p:nvPr/>
        </p:nvSpPr>
        <p:spPr>
          <a:xfrm>
            <a:off x="7422477" y="302920"/>
            <a:ext cx="239064" cy="209334"/>
          </a:xfrm>
          <a:prstGeom prst="rect">
            <a:avLst/>
          </a:prstGeom>
          <a:blipFill>
            <a:blip r:embed="rId24" cstate="print"/>
            <a:stretch>
              <a:fillRect/>
            </a:stretch>
          </a:blipFill>
        </p:spPr>
        <p:txBody>
          <a:bodyPr wrap="square" lIns="0" tIns="0" rIns="0" bIns="0" rtlCol="0"/>
          <a:lstStyle/>
          <a:p>
            <a:endParaRPr dirty="0"/>
          </a:p>
        </p:txBody>
      </p:sp>
      <p:sp>
        <p:nvSpPr>
          <p:cNvPr id="34" name="object 34"/>
          <p:cNvSpPr/>
          <p:nvPr/>
        </p:nvSpPr>
        <p:spPr>
          <a:xfrm>
            <a:off x="6382071" y="862825"/>
            <a:ext cx="894473" cy="1333500"/>
          </a:xfrm>
          <a:prstGeom prst="rect">
            <a:avLst/>
          </a:prstGeom>
          <a:blipFill>
            <a:blip r:embed="rId25" cstate="print"/>
            <a:stretch>
              <a:fillRect/>
            </a:stretch>
          </a:blipFill>
        </p:spPr>
        <p:txBody>
          <a:bodyPr wrap="square" lIns="0" tIns="0" rIns="0" bIns="0" rtlCol="0"/>
          <a:lstStyle/>
          <a:p>
            <a:endParaRPr dirty="0"/>
          </a:p>
        </p:txBody>
      </p:sp>
      <p:sp>
        <p:nvSpPr>
          <p:cNvPr id="35" name="object 35"/>
          <p:cNvSpPr/>
          <p:nvPr/>
        </p:nvSpPr>
        <p:spPr>
          <a:xfrm>
            <a:off x="7038288" y="3043529"/>
            <a:ext cx="309245" cy="247015"/>
          </a:xfrm>
          <a:custGeom>
            <a:avLst/>
            <a:gdLst/>
            <a:ahLst/>
            <a:cxnLst/>
            <a:rect l="l" t="t" r="r" b="b"/>
            <a:pathLst>
              <a:path w="309245" h="247014">
                <a:moveTo>
                  <a:pt x="168303" y="179260"/>
                </a:moveTo>
                <a:lnTo>
                  <a:pt x="144019" y="179260"/>
                </a:lnTo>
                <a:lnTo>
                  <a:pt x="145631" y="191617"/>
                </a:lnTo>
                <a:lnTo>
                  <a:pt x="146984" y="202498"/>
                </a:lnTo>
                <a:lnTo>
                  <a:pt x="148337" y="212364"/>
                </a:lnTo>
                <a:lnTo>
                  <a:pt x="149950" y="221678"/>
                </a:lnTo>
                <a:lnTo>
                  <a:pt x="151044" y="230211"/>
                </a:lnTo>
                <a:lnTo>
                  <a:pt x="152659" y="238761"/>
                </a:lnTo>
                <a:lnTo>
                  <a:pt x="156863" y="245104"/>
                </a:lnTo>
                <a:lnTo>
                  <a:pt x="165723" y="247014"/>
                </a:lnTo>
                <a:lnTo>
                  <a:pt x="172915" y="245051"/>
                </a:lnTo>
                <a:lnTo>
                  <a:pt x="201915" y="208356"/>
                </a:lnTo>
                <a:lnTo>
                  <a:pt x="177178" y="208356"/>
                </a:lnTo>
                <a:lnTo>
                  <a:pt x="168303" y="179260"/>
                </a:lnTo>
                <a:close/>
              </a:path>
              <a:path w="309245" h="247014">
                <a:moveTo>
                  <a:pt x="305407" y="93725"/>
                </a:moveTo>
                <a:lnTo>
                  <a:pt x="262497" y="93725"/>
                </a:lnTo>
                <a:lnTo>
                  <a:pt x="263767" y="96672"/>
                </a:lnTo>
                <a:lnTo>
                  <a:pt x="266320" y="102247"/>
                </a:lnTo>
                <a:lnTo>
                  <a:pt x="257770" y="107581"/>
                </a:lnTo>
                <a:lnTo>
                  <a:pt x="249497" y="112882"/>
                </a:lnTo>
                <a:lnTo>
                  <a:pt x="240846" y="117884"/>
                </a:lnTo>
                <a:lnTo>
                  <a:pt x="231979" y="121869"/>
                </a:lnTo>
                <a:lnTo>
                  <a:pt x="215252" y="129780"/>
                </a:lnTo>
                <a:lnTo>
                  <a:pt x="202320" y="140449"/>
                </a:lnTo>
                <a:lnTo>
                  <a:pt x="193704" y="154680"/>
                </a:lnTo>
                <a:lnTo>
                  <a:pt x="189857" y="173662"/>
                </a:lnTo>
                <a:lnTo>
                  <a:pt x="188587" y="180374"/>
                </a:lnTo>
                <a:lnTo>
                  <a:pt x="185716" y="188064"/>
                </a:lnTo>
                <a:lnTo>
                  <a:pt x="181764" y="197131"/>
                </a:lnTo>
                <a:lnTo>
                  <a:pt x="177178" y="208356"/>
                </a:lnTo>
                <a:lnTo>
                  <a:pt x="201915" y="208356"/>
                </a:lnTo>
                <a:lnTo>
                  <a:pt x="203963" y="203769"/>
                </a:lnTo>
                <a:lnTo>
                  <a:pt x="209045" y="190462"/>
                </a:lnTo>
                <a:lnTo>
                  <a:pt x="213538" y="176999"/>
                </a:lnTo>
                <a:lnTo>
                  <a:pt x="218292" y="164497"/>
                </a:lnTo>
                <a:lnTo>
                  <a:pt x="224775" y="153774"/>
                </a:lnTo>
                <a:lnTo>
                  <a:pt x="233662" y="144942"/>
                </a:lnTo>
                <a:lnTo>
                  <a:pt x="245631" y="138112"/>
                </a:lnTo>
                <a:lnTo>
                  <a:pt x="258496" y="132141"/>
                </a:lnTo>
                <a:lnTo>
                  <a:pt x="270981" y="125358"/>
                </a:lnTo>
                <a:lnTo>
                  <a:pt x="283124" y="117844"/>
                </a:lnTo>
                <a:lnTo>
                  <a:pt x="294730" y="109842"/>
                </a:lnTo>
                <a:lnTo>
                  <a:pt x="299232" y="105182"/>
                </a:lnTo>
                <a:lnTo>
                  <a:pt x="302773" y="99218"/>
                </a:lnTo>
                <a:lnTo>
                  <a:pt x="305407" y="93725"/>
                </a:lnTo>
                <a:close/>
              </a:path>
              <a:path w="309245" h="247014">
                <a:moveTo>
                  <a:pt x="194755" y="0"/>
                </a:moveTo>
                <a:lnTo>
                  <a:pt x="175541" y="11920"/>
                </a:lnTo>
                <a:lnTo>
                  <a:pt x="160880" y="25892"/>
                </a:lnTo>
                <a:lnTo>
                  <a:pt x="149430" y="41258"/>
                </a:lnTo>
                <a:lnTo>
                  <a:pt x="139853" y="57365"/>
                </a:lnTo>
                <a:lnTo>
                  <a:pt x="131548" y="70271"/>
                </a:lnTo>
                <a:lnTo>
                  <a:pt x="121844" y="81345"/>
                </a:lnTo>
                <a:lnTo>
                  <a:pt x="110617" y="90896"/>
                </a:lnTo>
                <a:lnTo>
                  <a:pt x="97740" y="99237"/>
                </a:lnTo>
                <a:lnTo>
                  <a:pt x="77185" y="111072"/>
                </a:lnTo>
                <a:lnTo>
                  <a:pt x="57109" y="123434"/>
                </a:lnTo>
                <a:lnTo>
                  <a:pt x="17641" y="149478"/>
                </a:lnTo>
                <a:lnTo>
                  <a:pt x="0" y="173662"/>
                </a:lnTo>
                <a:lnTo>
                  <a:pt x="1855" y="187439"/>
                </a:lnTo>
                <a:lnTo>
                  <a:pt x="144019" y="179260"/>
                </a:lnTo>
                <a:lnTo>
                  <a:pt x="168303" y="179260"/>
                </a:lnTo>
                <a:lnTo>
                  <a:pt x="164390" y="166433"/>
                </a:lnTo>
                <a:lnTo>
                  <a:pt x="37999" y="166433"/>
                </a:lnTo>
                <a:lnTo>
                  <a:pt x="54909" y="149635"/>
                </a:lnTo>
                <a:lnTo>
                  <a:pt x="78334" y="131868"/>
                </a:lnTo>
                <a:lnTo>
                  <a:pt x="103722" y="116671"/>
                </a:lnTo>
                <a:lnTo>
                  <a:pt x="126518" y="107581"/>
                </a:lnTo>
                <a:lnTo>
                  <a:pt x="136941" y="103784"/>
                </a:lnTo>
                <a:lnTo>
                  <a:pt x="144514" y="98209"/>
                </a:lnTo>
                <a:lnTo>
                  <a:pt x="150067" y="90718"/>
                </a:lnTo>
                <a:lnTo>
                  <a:pt x="154433" y="81178"/>
                </a:lnTo>
                <a:lnTo>
                  <a:pt x="158889" y="71551"/>
                </a:lnTo>
                <a:lnTo>
                  <a:pt x="164269" y="62274"/>
                </a:lnTo>
                <a:lnTo>
                  <a:pt x="170078" y="53121"/>
                </a:lnTo>
                <a:lnTo>
                  <a:pt x="175819" y="43865"/>
                </a:lnTo>
                <a:lnTo>
                  <a:pt x="206513" y="43865"/>
                </a:lnTo>
                <a:lnTo>
                  <a:pt x="205918" y="39255"/>
                </a:lnTo>
                <a:lnTo>
                  <a:pt x="203946" y="29935"/>
                </a:lnTo>
                <a:lnTo>
                  <a:pt x="201223" y="20466"/>
                </a:lnTo>
                <a:lnTo>
                  <a:pt x="198057" y="10577"/>
                </a:lnTo>
                <a:lnTo>
                  <a:pt x="194755" y="0"/>
                </a:lnTo>
                <a:close/>
              </a:path>
              <a:path w="309245" h="247014">
                <a:moveTo>
                  <a:pt x="159919" y="151777"/>
                </a:moveTo>
                <a:lnTo>
                  <a:pt x="129286" y="155539"/>
                </a:lnTo>
                <a:lnTo>
                  <a:pt x="99340" y="161467"/>
                </a:lnTo>
                <a:lnTo>
                  <a:pt x="69204" y="166215"/>
                </a:lnTo>
                <a:lnTo>
                  <a:pt x="37999" y="166433"/>
                </a:lnTo>
                <a:lnTo>
                  <a:pt x="164390" y="166433"/>
                </a:lnTo>
                <a:lnTo>
                  <a:pt x="159919" y="151777"/>
                </a:lnTo>
                <a:close/>
              </a:path>
              <a:path w="309245" h="247014">
                <a:moveTo>
                  <a:pt x="206513" y="43865"/>
                </a:moveTo>
                <a:lnTo>
                  <a:pt x="175819" y="43865"/>
                </a:lnTo>
                <a:lnTo>
                  <a:pt x="181026" y="45783"/>
                </a:lnTo>
                <a:lnTo>
                  <a:pt x="183605" y="46596"/>
                </a:lnTo>
                <a:lnTo>
                  <a:pt x="182472" y="71551"/>
                </a:lnTo>
                <a:lnTo>
                  <a:pt x="182124" y="81178"/>
                </a:lnTo>
                <a:lnTo>
                  <a:pt x="181890" y="94068"/>
                </a:lnTo>
                <a:lnTo>
                  <a:pt x="183401" y="104632"/>
                </a:lnTo>
                <a:lnTo>
                  <a:pt x="187919" y="111072"/>
                </a:lnTo>
                <a:lnTo>
                  <a:pt x="195481" y="113433"/>
                </a:lnTo>
                <a:lnTo>
                  <a:pt x="206122" y="111759"/>
                </a:lnTo>
                <a:lnTo>
                  <a:pt x="220270" y="107383"/>
                </a:lnTo>
                <a:lnTo>
                  <a:pt x="245584" y="99218"/>
                </a:lnTo>
                <a:lnTo>
                  <a:pt x="262497" y="93725"/>
                </a:lnTo>
                <a:lnTo>
                  <a:pt x="305407" y="93725"/>
                </a:lnTo>
                <a:lnTo>
                  <a:pt x="305893" y="92711"/>
                </a:lnTo>
                <a:lnTo>
                  <a:pt x="309131" y="86423"/>
                </a:lnTo>
                <a:lnTo>
                  <a:pt x="302980" y="82866"/>
                </a:lnTo>
                <a:lnTo>
                  <a:pt x="296801" y="79052"/>
                </a:lnTo>
                <a:lnTo>
                  <a:pt x="295445" y="78384"/>
                </a:lnTo>
                <a:lnTo>
                  <a:pt x="208484" y="78384"/>
                </a:lnTo>
                <a:lnTo>
                  <a:pt x="208126" y="69138"/>
                </a:lnTo>
                <a:lnTo>
                  <a:pt x="207830" y="59382"/>
                </a:lnTo>
                <a:lnTo>
                  <a:pt x="207219" y="49345"/>
                </a:lnTo>
                <a:lnTo>
                  <a:pt x="206513" y="43865"/>
                </a:lnTo>
                <a:close/>
              </a:path>
              <a:path w="309245" h="247014">
                <a:moveTo>
                  <a:pt x="284290" y="74663"/>
                </a:moveTo>
                <a:lnTo>
                  <a:pt x="265873" y="74883"/>
                </a:lnTo>
                <a:lnTo>
                  <a:pt x="247244" y="75818"/>
                </a:lnTo>
                <a:lnTo>
                  <a:pt x="208484" y="78384"/>
                </a:lnTo>
                <a:lnTo>
                  <a:pt x="295445" y="78384"/>
                </a:lnTo>
                <a:lnTo>
                  <a:pt x="290577" y="75984"/>
                </a:lnTo>
                <a:lnTo>
                  <a:pt x="284290" y="74663"/>
                </a:lnTo>
                <a:close/>
              </a:path>
            </a:pathLst>
          </a:custGeom>
          <a:solidFill>
            <a:srgbClr val="000000"/>
          </a:solidFill>
        </p:spPr>
        <p:txBody>
          <a:bodyPr wrap="square" lIns="0" tIns="0" rIns="0" bIns="0" rtlCol="0"/>
          <a:lstStyle/>
          <a:p>
            <a:endParaRPr dirty="0"/>
          </a:p>
        </p:txBody>
      </p:sp>
      <p:sp>
        <p:nvSpPr>
          <p:cNvPr id="36" name="object 36"/>
          <p:cNvSpPr/>
          <p:nvPr/>
        </p:nvSpPr>
        <p:spPr>
          <a:xfrm>
            <a:off x="7076287" y="3087370"/>
            <a:ext cx="228307" cy="164503"/>
          </a:xfrm>
          <a:prstGeom prst="rect">
            <a:avLst/>
          </a:prstGeom>
          <a:blipFill>
            <a:blip r:embed="rId26" cstate="print"/>
            <a:stretch>
              <a:fillRect/>
            </a:stretch>
          </a:blipFill>
        </p:spPr>
        <p:txBody>
          <a:bodyPr wrap="square" lIns="0" tIns="0" rIns="0" bIns="0" rtlCol="0"/>
          <a:lstStyle/>
          <a:p>
            <a:endParaRPr dirty="0"/>
          </a:p>
        </p:txBody>
      </p:sp>
      <p:sp>
        <p:nvSpPr>
          <p:cNvPr id="37" name="object 37"/>
          <p:cNvSpPr/>
          <p:nvPr/>
        </p:nvSpPr>
        <p:spPr>
          <a:xfrm>
            <a:off x="6333731" y="366496"/>
            <a:ext cx="224154" cy="205740"/>
          </a:xfrm>
          <a:custGeom>
            <a:avLst/>
            <a:gdLst/>
            <a:ahLst/>
            <a:cxnLst/>
            <a:rect l="l" t="t" r="r" b="b"/>
            <a:pathLst>
              <a:path w="224154" h="205740">
                <a:moveTo>
                  <a:pt x="145222" y="161115"/>
                </a:moveTo>
                <a:lnTo>
                  <a:pt x="74002" y="161115"/>
                </a:lnTo>
                <a:lnTo>
                  <a:pt x="97027" y="161163"/>
                </a:lnTo>
                <a:lnTo>
                  <a:pt x="104006" y="172175"/>
                </a:lnTo>
                <a:lnTo>
                  <a:pt x="107699" y="185043"/>
                </a:lnTo>
                <a:lnTo>
                  <a:pt x="113215" y="197090"/>
                </a:lnTo>
                <a:lnTo>
                  <a:pt x="125666" y="205638"/>
                </a:lnTo>
                <a:lnTo>
                  <a:pt x="129239" y="199480"/>
                </a:lnTo>
                <a:lnTo>
                  <a:pt x="132775" y="193671"/>
                </a:lnTo>
                <a:lnTo>
                  <a:pt x="135839" y="187982"/>
                </a:lnTo>
                <a:lnTo>
                  <a:pt x="137998" y="182181"/>
                </a:lnTo>
                <a:lnTo>
                  <a:pt x="145222" y="161115"/>
                </a:lnTo>
                <a:close/>
              </a:path>
              <a:path w="224154" h="205740">
                <a:moveTo>
                  <a:pt x="156463" y="0"/>
                </a:moveTo>
                <a:lnTo>
                  <a:pt x="137462" y="16543"/>
                </a:lnTo>
                <a:lnTo>
                  <a:pt x="118754" y="32332"/>
                </a:lnTo>
                <a:lnTo>
                  <a:pt x="101689" y="48529"/>
                </a:lnTo>
                <a:lnTo>
                  <a:pt x="87617" y="66294"/>
                </a:lnTo>
                <a:lnTo>
                  <a:pt x="77522" y="82226"/>
                </a:lnTo>
                <a:lnTo>
                  <a:pt x="67132" y="97504"/>
                </a:lnTo>
                <a:lnTo>
                  <a:pt x="55370" y="111638"/>
                </a:lnTo>
                <a:lnTo>
                  <a:pt x="41160" y="124142"/>
                </a:lnTo>
                <a:lnTo>
                  <a:pt x="30909" y="132222"/>
                </a:lnTo>
                <a:lnTo>
                  <a:pt x="20928" y="141060"/>
                </a:lnTo>
                <a:lnTo>
                  <a:pt x="10772" y="150501"/>
                </a:lnTo>
                <a:lnTo>
                  <a:pt x="0" y="160388"/>
                </a:lnTo>
                <a:lnTo>
                  <a:pt x="25426" y="174159"/>
                </a:lnTo>
                <a:lnTo>
                  <a:pt x="50114" y="169924"/>
                </a:lnTo>
                <a:lnTo>
                  <a:pt x="74002" y="161115"/>
                </a:lnTo>
                <a:lnTo>
                  <a:pt x="145222" y="161115"/>
                </a:lnTo>
                <a:lnTo>
                  <a:pt x="147047" y="155792"/>
                </a:lnTo>
                <a:lnTo>
                  <a:pt x="148158" y="153847"/>
                </a:lnTo>
                <a:lnTo>
                  <a:pt x="124764" y="153847"/>
                </a:lnTo>
                <a:lnTo>
                  <a:pt x="117863" y="144716"/>
                </a:lnTo>
                <a:lnTo>
                  <a:pt x="54101" y="144716"/>
                </a:lnTo>
                <a:lnTo>
                  <a:pt x="68245" y="132394"/>
                </a:lnTo>
                <a:lnTo>
                  <a:pt x="79800" y="118651"/>
                </a:lnTo>
                <a:lnTo>
                  <a:pt x="88748" y="103111"/>
                </a:lnTo>
                <a:lnTo>
                  <a:pt x="95059" y="85432"/>
                </a:lnTo>
                <a:lnTo>
                  <a:pt x="100867" y="71663"/>
                </a:lnTo>
                <a:lnTo>
                  <a:pt x="110112" y="59877"/>
                </a:lnTo>
                <a:lnTo>
                  <a:pt x="122295" y="50010"/>
                </a:lnTo>
                <a:lnTo>
                  <a:pt x="136918" y="41998"/>
                </a:lnTo>
                <a:lnTo>
                  <a:pt x="161029" y="41998"/>
                </a:lnTo>
                <a:lnTo>
                  <a:pt x="162240" y="38747"/>
                </a:lnTo>
                <a:lnTo>
                  <a:pt x="165658" y="20847"/>
                </a:lnTo>
                <a:lnTo>
                  <a:pt x="156463" y="0"/>
                </a:lnTo>
                <a:close/>
              </a:path>
              <a:path w="224154" h="205740">
                <a:moveTo>
                  <a:pt x="214846" y="96113"/>
                </a:moveTo>
                <a:lnTo>
                  <a:pt x="160870" y="96113"/>
                </a:lnTo>
                <a:lnTo>
                  <a:pt x="132695" y="141211"/>
                </a:lnTo>
                <a:lnTo>
                  <a:pt x="124764" y="153847"/>
                </a:lnTo>
                <a:lnTo>
                  <a:pt x="148158" y="153847"/>
                </a:lnTo>
                <a:lnTo>
                  <a:pt x="160104" y="132930"/>
                </a:lnTo>
                <a:lnTo>
                  <a:pt x="178772" y="114812"/>
                </a:lnTo>
                <a:lnTo>
                  <a:pt x="204660" y="102654"/>
                </a:lnTo>
                <a:lnTo>
                  <a:pt x="208267" y="101650"/>
                </a:lnTo>
                <a:lnTo>
                  <a:pt x="212775" y="99809"/>
                </a:lnTo>
                <a:lnTo>
                  <a:pt x="214363" y="97015"/>
                </a:lnTo>
                <a:lnTo>
                  <a:pt x="214846" y="96113"/>
                </a:lnTo>
                <a:close/>
              </a:path>
              <a:path w="224154" h="205740">
                <a:moveTo>
                  <a:pt x="105605" y="133880"/>
                </a:moveTo>
                <a:lnTo>
                  <a:pt x="94509" y="134748"/>
                </a:lnTo>
                <a:lnTo>
                  <a:pt x="76339" y="141211"/>
                </a:lnTo>
                <a:lnTo>
                  <a:pt x="69646" y="143814"/>
                </a:lnTo>
                <a:lnTo>
                  <a:pt x="62382" y="144716"/>
                </a:lnTo>
                <a:lnTo>
                  <a:pt x="117863" y="144716"/>
                </a:lnTo>
                <a:lnTo>
                  <a:pt x="114174" y="139836"/>
                </a:lnTo>
                <a:lnTo>
                  <a:pt x="105605" y="133880"/>
                </a:lnTo>
                <a:close/>
              </a:path>
              <a:path w="224154" h="205740">
                <a:moveTo>
                  <a:pt x="161029" y="41998"/>
                </a:moveTo>
                <a:lnTo>
                  <a:pt x="136918" y="41998"/>
                </a:lnTo>
                <a:lnTo>
                  <a:pt x="136460" y="58805"/>
                </a:lnTo>
                <a:lnTo>
                  <a:pt x="130030" y="73479"/>
                </a:lnTo>
                <a:lnTo>
                  <a:pt x="125422" y="87690"/>
                </a:lnTo>
                <a:lnTo>
                  <a:pt x="130428" y="103111"/>
                </a:lnTo>
                <a:lnTo>
                  <a:pt x="160870" y="96113"/>
                </a:lnTo>
                <a:lnTo>
                  <a:pt x="214846" y="96113"/>
                </a:lnTo>
                <a:lnTo>
                  <a:pt x="218236" y="89789"/>
                </a:lnTo>
                <a:lnTo>
                  <a:pt x="220789" y="81851"/>
                </a:lnTo>
                <a:lnTo>
                  <a:pt x="224027" y="74193"/>
                </a:lnTo>
                <a:lnTo>
                  <a:pt x="223755" y="74104"/>
                </a:lnTo>
                <a:lnTo>
                  <a:pt x="156273" y="74104"/>
                </a:lnTo>
                <a:lnTo>
                  <a:pt x="155887" y="55799"/>
                </a:lnTo>
                <a:lnTo>
                  <a:pt x="161029" y="41998"/>
                </a:lnTo>
                <a:close/>
              </a:path>
              <a:path w="224154" h="205740">
                <a:moveTo>
                  <a:pt x="208965" y="66954"/>
                </a:moveTo>
                <a:lnTo>
                  <a:pt x="201675" y="67373"/>
                </a:lnTo>
                <a:lnTo>
                  <a:pt x="189866" y="68498"/>
                </a:lnTo>
                <a:lnTo>
                  <a:pt x="178288" y="70248"/>
                </a:lnTo>
                <a:lnTo>
                  <a:pt x="156273" y="74104"/>
                </a:lnTo>
                <a:lnTo>
                  <a:pt x="223755" y="74104"/>
                </a:lnTo>
                <a:lnTo>
                  <a:pt x="216560" y="71755"/>
                </a:lnTo>
                <a:lnTo>
                  <a:pt x="208965" y="66954"/>
                </a:lnTo>
                <a:close/>
              </a:path>
            </a:pathLst>
          </a:custGeom>
          <a:solidFill>
            <a:srgbClr val="000000"/>
          </a:solidFill>
        </p:spPr>
        <p:txBody>
          <a:bodyPr wrap="square" lIns="0" tIns="0" rIns="0" bIns="0" rtlCol="0"/>
          <a:lstStyle/>
          <a:p>
            <a:endParaRPr dirty="0"/>
          </a:p>
        </p:txBody>
      </p:sp>
      <p:sp>
        <p:nvSpPr>
          <p:cNvPr id="38" name="object 38"/>
          <p:cNvSpPr/>
          <p:nvPr/>
        </p:nvSpPr>
        <p:spPr>
          <a:xfrm>
            <a:off x="6387846" y="408508"/>
            <a:ext cx="107314" cy="112395"/>
          </a:xfrm>
          <a:custGeom>
            <a:avLst/>
            <a:gdLst/>
            <a:ahLst/>
            <a:cxnLst/>
            <a:rect l="l" t="t" r="r" b="b"/>
            <a:pathLst>
              <a:path w="107314" h="112395">
                <a:moveTo>
                  <a:pt x="83156" y="91879"/>
                </a:moveTo>
                <a:lnTo>
                  <a:pt x="51495" y="91879"/>
                </a:lnTo>
                <a:lnTo>
                  <a:pt x="60060" y="97831"/>
                </a:lnTo>
                <a:lnTo>
                  <a:pt x="70637" y="111836"/>
                </a:lnTo>
                <a:lnTo>
                  <a:pt x="79485" y="97759"/>
                </a:lnTo>
                <a:lnTo>
                  <a:pt x="83156" y="91879"/>
                </a:lnTo>
                <a:close/>
              </a:path>
              <a:path w="107314" h="112395">
                <a:moveTo>
                  <a:pt x="82816" y="0"/>
                </a:moveTo>
                <a:lnTo>
                  <a:pt x="46760" y="29669"/>
                </a:lnTo>
                <a:lnTo>
                  <a:pt x="34638" y="61124"/>
                </a:lnTo>
                <a:lnTo>
                  <a:pt x="25693" y="76652"/>
                </a:lnTo>
                <a:lnTo>
                  <a:pt x="14141" y="90391"/>
                </a:lnTo>
                <a:lnTo>
                  <a:pt x="0" y="102717"/>
                </a:lnTo>
                <a:lnTo>
                  <a:pt x="8280" y="102717"/>
                </a:lnTo>
                <a:lnTo>
                  <a:pt x="15532" y="101828"/>
                </a:lnTo>
                <a:lnTo>
                  <a:pt x="22237" y="99212"/>
                </a:lnTo>
                <a:lnTo>
                  <a:pt x="40401" y="92749"/>
                </a:lnTo>
                <a:lnTo>
                  <a:pt x="51495" y="91879"/>
                </a:lnTo>
                <a:lnTo>
                  <a:pt x="83156" y="91879"/>
                </a:lnTo>
                <a:lnTo>
                  <a:pt x="102384" y="61112"/>
                </a:lnTo>
                <a:lnTo>
                  <a:pt x="76327" y="61112"/>
                </a:lnTo>
                <a:lnTo>
                  <a:pt x="71318" y="45691"/>
                </a:lnTo>
                <a:lnTo>
                  <a:pt x="75923" y="31480"/>
                </a:lnTo>
                <a:lnTo>
                  <a:pt x="82352" y="16806"/>
                </a:lnTo>
                <a:lnTo>
                  <a:pt x="82816" y="0"/>
                </a:lnTo>
                <a:close/>
              </a:path>
              <a:path w="107314" h="112395">
                <a:moveTo>
                  <a:pt x="106768" y="54114"/>
                </a:moveTo>
                <a:lnTo>
                  <a:pt x="76327" y="61112"/>
                </a:lnTo>
                <a:lnTo>
                  <a:pt x="102384" y="61112"/>
                </a:lnTo>
                <a:lnTo>
                  <a:pt x="106768" y="54114"/>
                </a:lnTo>
                <a:close/>
              </a:path>
            </a:pathLst>
          </a:custGeom>
          <a:solidFill>
            <a:srgbClr val="F1D714"/>
          </a:solidFill>
        </p:spPr>
        <p:txBody>
          <a:bodyPr wrap="square" lIns="0" tIns="0" rIns="0" bIns="0" rtlCol="0"/>
          <a:lstStyle/>
          <a:p>
            <a:endParaRPr dirty="0"/>
          </a:p>
        </p:txBody>
      </p:sp>
      <p:sp>
        <p:nvSpPr>
          <p:cNvPr id="39" name="object 39"/>
          <p:cNvSpPr/>
          <p:nvPr/>
        </p:nvSpPr>
        <p:spPr>
          <a:xfrm>
            <a:off x="5952896" y="812584"/>
            <a:ext cx="225565" cy="200215"/>
          </a:xfrm>
          <a:prstGeom prst="rect">
            <a:avLst/>
          </a:prstGeom>
          <a:blipFill>
            <a:blip r:embed="rId27" cstate="print"/>
            <a:stretch>
              <a:fillRect/>
            </a:stretch>
          </a:blipFill>
        </p:spPr>
        <p:txBody>
          <a:bodyPr wrap="square" lIns="0" tIns="0" rIns="0" bIns="0" rtlCol="0"/>
          <a:lstStyle/>
          <a:p>
            <a:endParaRPr dirty="0"/>
          </a:p>
        </p:txBody>
      </p:sp>
      <p:sp>
        <p:nvSpPr>
          <p:cNvPr id="40" name="object 40"/>
          <p:cNvSpPr/>
          <p:nvPr/>
        </p:nvSpPr>
        <p:spPr>
          <a:xfrm>
            <a:off x="4927649" y="546163"/>
            <a:ext cx="276225" cy="239395"/>
          </a:xfrm>
          <a:custGeom>
            <a:avLst/>
            <a:gdLst/>
            <a:ahLst/>
            <a:cxnLst/>
            <a:rect l="l" t="t" r="r" b="b"/>
            <a:pathLst>
              <a:path w="276225" h="239395">
                <a:moveTo>
                  <a:pt x="167897" y="160045"/>
                </a:moveTo>
                <a:lnTo>
                  <a:pt x="132856" y="160045"/>
                </a:lnTo>
                <a:lnTo>
                  <a:pt x="122421" y="216013"/>
                </a:lnTo>
                <a:lnTo>
                  <a:pt x="119114" y="233984"/>
                </a:lnTo>
                <a:lnTo>
                  <a:pt x="124093" y="237197"/>
                </a:lnTo>
                <a:lnTo>
                  <a:pt x="126404" y="238975"/>
                </a:lnTo>
                <a:lnTo>
                  <a:pt x="132538" y="234797"/>
                </a:lnTo>
                <a:lnTo>
                  <a:pt x="141441" y="231914"/>
                </a:lnTo>
                <a:lnTo>
                  <a:pt x="144133" y="226186"/>
                </a:lnTo>
                <a:lnTo>
                  <a:pt x="148485" y="215814"/>
                </a:lnTo>
                <a:lnTo>
                  <a:pt x="152238" y="205106"/>
                </a:lnTo>
                <a:lnTo>
                  <a:pt x="155412" y="194163"/>
                </a:lnTo>
                <a:lnTo>
                  <a:pt x="158027" y="183083"/>
                </a:lnTo>
                <a:lnTo>
                  <a:pt x="164001" y="165580"/>
                </a:lnTo>
                <a:lnTo>
                  <a:pt x="167897" y="160045"/>
                </a:lnTo>
                <a:close/>
              </a:path>
              <a:path w="276225" h="239395">
                <a:moveTo>
                  <a:pt x="50427" y="84241"/>
                </a:moveTo>
                <a:lnTo>
                  <a:pt x="41438" y="88580"/>
                </a:lnTo>
                <a:lnTo>
                  <a:pt x="35787" y="99051"/>
                </a:lnTo>
                <a:lnTo>
                  <a:pt x="29732" y="111607"/>
                </a:lnTo>
                <a:lnTo>
                  <a:pt x="68048" y="119887"/>
                </a:lnTo>
                <a:lnTo>
                  <a:pt x="55806" y="128427"/>
                </a:lnTo>
                <a:lnTo>
                  <a:pt x="44184" y="136347"/>
                </a:lnTo>
                <a:lnTo>
                  <a:pt x="33401" y="144305"/>
                </a:lnTo>
                <a:lnTo>
                  <a:pt x="23674" y="152958"/>
                </a:lnTo>
                <a:lnTo>
                  <a:pt x="14174" y="160616"/>
                </a:lnTo>
                <a:lnTo>
                  <a:pt x="4665" y="169011"/>
                </a:lnTo>
                <a:lnTo>
                  <a:pt x="0" y="180226"/>
                </a:lnTo>
                <a:lnTo>
                  <a:pt x="5030" y="196341"/>
                </a:lnTo>
                <a:lnTo>
                  <a:pt x="35774" y="184007"/>
                </a:lnTo>
                <a:lnTo>
                  <a:pt x="66900" y="172816"/>
                </a:lnTo>
                <a:lnTo>
                  <a:pt x="99047" y="164314"/>
                </a:lnTo>
                <a:lnTo>
                  <a:pt x="132856" y="160045"/>
                </a:lnTo>
                <a:lnTo>
                  <a:pt x="167897" y="160045"/>
                </a:lnTo>
                <a:lnTo>
                  <a:pt x="171195" y="155359"/>
                </a:lnTo>
                <a:lnTo>
                  <a:pt x="67857" y="155359"/>
                </a:lnTo>
                <a:lnTo>
                  <a:pt x="65711" y="151345"/>
                </a:lnTo>
                <a:lnTo>
                  <a:pt x="64492" y="149351"/>
                </a:lnTo>
                <a:lnTo>
                  <a:pt x="78743" y="139798"/>
                </a:lnTo>
                <a:lnTo>
                  <a:pt x="122200" y="110426"/>
                </a:lnTo>
                <a:lnTo>
                  <a:pt x="125418" y="93245"/>
                </a:lnTo>
                <a:lnTo>
                  <a:pt x="77724" y="93245"/>
                </a:lnTo>
                <a:lnTo>
                  <a:pt x="66498" y="90081"/>
                </a:lnTo>
                <a:lnTo>
                  <a:pt x="50427" y="84241"/>
                </a:lnTo>
                <a:close/>
              </a:path>
              <a:path w="276225" h="239395">
                <a:moveTo>
                  <a:pt x="202483" y="32765"/>
                </a:moveTo>
                <a:lnTo>
                  <a:pt x="184037" y="32765"/>
                </a:lnTo>
                <a:lnTo>
                  <a:pt x="158664" y="90690"/>
                </a:lnTo>
                <a:lnTo>
                  <a:pt x="151855" y="106324"/>
                </a:lnTo>
                <a:lnTo>
                  <a:pt x="183999" y="123393"/>
                </a:lnTo>
                <a:lnTo>
                  <a:pt x="67857" y="155359"/>
                </a:lnTo>
                <a:lnTo>
                  <a:pt x="171195" y="155359"/>
                </a:lnTo>
                <a:lnTo>
                  <a:pt x="173586" y="151961"/>
                </a:lnTo>
                <a:lnTo>
                  <a:pt x="186965" y="141553"/>
                </a:lnTo>
                <a:lnTo>
                  <a:pt x="204319" y="133680"/>
                </a:lnTo>
                <a:lnTo>
                  <a:pt x="221271" y="126297"/>
                </a:lnTo>
                <a:lnTo>
                  <a:pt x="237507" y="116882"/>
                </a:lnTo>
                <a:lnTo>
                  <a:pt x="269266" y="96227"/>
                </a:lnTo>
                <a:lnTo>
                  <a:pt x="272022" y="94487"/>
                </a:lnTo>
                <a:lnTo>
                  <a:pt x="273296" y="90690"/>
                </a:lnTo>
                <a:lnTo>
                  <a:pt x="183249" y="90690"/>
                </a:lnTo>
                <a:lnTo>
                  <a:pt x="188197" y="67970"/>
                </a:lnTo>
                <a:lnTo>
                  <a:pt x="198829" y="46569"/>
                </a:lnTo>
                <a:lnTo>
                  <a:pt x="202483" y="32765"/>
                </a:lnTo>
                <a:close/>
              </a:path>
              <a:path w="276225" h="239395">
                <a:moveTo>
                  <a:pt x="195187" y="0"/>
                </a:moveTo>
                <a:lnTo>
                  <a:pt x="188240" y="3416"/>
                </a:lnTo>
                <a:lnTo>
                  <a:pt x="181814" y="5054"/>
                </a:lnTo>
                <a:lnTo>
                  <a:pt x="177585" y="8966"/>
                </a:lnTo>
                <a:lnTo>
                  <a:pt x="142363" y="40724"/>
                </a:lnTo>
                <a:lnTo>
                  <a:pt x="125155" y="56966"/>
                </a:lnTo>
                <a:lnTo>
                  <a:pt x="108637" y="73825"/>
                </a:lnTo>
                <a:lnTo>
                  <a:pt x="98947" y="83362"/>
                </a:lnTo>
                <a:lnTo>
                  <a:pt x="88592" y="90420"/>
                </a:lnTo>
                <a:lnTo>
                  <a:pt x="77724" y="93245"/>
                </a:lnTo>
                <a:lnTo>
                  <a:pt x="125418" y="93245"/>
                </a:lnTo>
                <a:lnTo>
                  <a:pt x="126412" y="87937"/>
                </a:lnTo>
                <a:lnTo>
                  <a:pt x="136802" y="68891"/>
                </a:lnTo>
                <a:lnTo>
                  <a:pt x="155351" y="51197"/>
                </a:lnTo>
                <a:lnTo>
                  <a:pt x="184037" y="32765"/>
                </a:lnTo>
                <a:lnTo>
                  <a:pt x="202483" y="32765"/>
                </a:lnTo>
                <a:lnTo>
                  <a:pt x="204656" y="24555"/>
                </a:lnTo>
                <a:lnTo>
                  <a:pt x="195187" y="0"/>
                </a:lnTo>
                <a:close/>
              </a:path>
              <a:path w="276225" h="239395">
                <a:moveTo>
                  <a:pt x="265164" y="71818"/>
                </a:moveTo>
                <a:lnTo>
                  <a:pt x="243234" y="76633"/>
                </a:lnTo>
                <a:lnTo>
                  <a:pt x="223097" y="83821"/>
                </a:lnTo>
                <a:lnTo>
                  <a:pt x="203516" y="89726"/>
                </a:lnTo>
                <a:lnTo>
                  <a:pt x="183249" y="90690"/>
                </a:lnTo>
                <a:lnTo>
                  <a:pt x="273296" y="90690"/>
                </a:lnTo>
                <a:lnTo>
                  <a:pt x="273392" y="90420"/>
                </a:lnTo>
                <a:lnTo>
                  <a:pt x="275870" y="86779"/>
                </a:lnTo>
                <a:lnTo>
                  <a:pt x="272073" y="81432"/>
                </a:lnTo>
                <a:lnTo>
                  <a:pt x="265164" y="71818"/>
                </a:lnTo>
                <a:close/>
              </a:path>
            </a:pathLst>
          </a:custGeom>
          <a:solidFill>
            <a:srgbClr val="000000"/>
          </a:solidFill>
        </p:spPr>
        <p:txBody>
          <a:bodyPr wrap="square" lIns="0" tIns="0" rIns="0" bIns="0" rtlCol="0"/>
          <a:lstStyle/>
          <a:p>
            <a:endParaRPr dirty="0"/>
          </a:p>
        </p:txBody>
      </p:sp>
      <p:sp>
        <p:nvSpPr>
          <p:cNvPr id="41" name="object 41"/>
          <p:cNvSpPr/>
          <p:nvPr/>
        </p:nvSpPr>
        <p:spPr>
          <a:xfrm>
            <a:off x="4992141" y="578916"/>
            <a:ext cx="119545" cy="122605"/>
          </a:xfrm>
          <a:prstGeom prst="rect">
            <a:avLst/>
          </a:prstGeom>
          <a:blipFill>
            <a:blip r:embed="rId28" cstate="print"/>
            <a:stretch>
              <a:fillRect/>
            </a:stretch>
          </a:blipFill>
        </p:spPr>
        <p:txBody>
          <a:bodyPr wrap="square" lIns="0" tIns="0" rIns="0" bIns="0" rtlCol="0"/>
          <a:lstStyle/>
          <a:p>
            <a:endParaRPr dirty="0"/>
          </a:p>
        </p:txBody>
      </p:sp>
      <p:sp>
        <p:nvSpPr>
          <p:cNvPr id="42" name="object 42"/>
          <p:cNvSpPr/>
          <p:nvPr/>
        </p:nvSpPr>
        <p:spPr>
          <a:xfrm>
            <a:off x="4251123" y="364604"/>
            <a:ext cx="278130" cy="240665"/>
          </a:xfrm>
          <a:custGeom>
            <a:avLst/>
            <a:gdLst/>
            <a:ahLst/>
            <a:cxnLst/>
            <a:rect l="l" t="t" r="r" b="b"/>
            <a:pathLst>
              <a:path w="278129" h="240665">
                <a:moveTo>
                  <a:pt x="168961" y="179641"/>
                </a:moveTo>
                <a:lnTo>
                  <a:pt x="133945" y="179641"/>
                </a:lnTo>
                <a:lnTo>
                  <a:pt x="148819" y="194817"/>
                </a:lnTo>
                <a:lnTo>
                  <a:pt x="159691" y="212769"/>
                </a:lnTo>
                <a:lnTo>
                  <a:pt x="171767" y="229369"/>
                </a:lnTo>
                <a:lnTo>
                  <a:pt x="190257" y="240487"/>
                </a:lnTo>
                <a:lnTo>
                  <a:pt x="195658" y="186550"/>
                </a:lnTo>
                <a:lnTo>
                  <a:pt x="174115" y="186550"/>
                </a:lnTo>
                <a:lnTo>
                  <a:pt x="168961" y="179641"/>
                </a:lnTo>
                <a:close/>
              </a:path>
              <a:path w="278129" h="240665">
                <a:moveTo>
                  <a:pt x="199617" y="0"/>
                </a:moveTo>
                <a:lnTo>
                  <a:pt x="168822" y="38285"/>
                </a:lnTo>
                <a:lnTo>
                  <a:pt x="141820" y="65786"/>
                </a:lnTo>
                <a:lnTo>
                  <a:pt x="35774" y="101015"/>
                </a:lnTo>
                <a:lnTo>
                  <a:pt x="23618" y="106904"/>
                </a:lnTo>
                <a:lnTo>
                  <a:pt x="17243" y="114793"/>
                </a:lnTo>
                <a:lnTo>
                  <a:pt x="16495" y="125109"/>
                </a:lnTo>
                <a:lnTo>
                  <a:pt x="21236" y="138306"/>
                </a:lnTo>
                <a:lnTo>
                  <a:pt x="24572" y="144231"/>
                </a:lnTo>
                <a:lnTo>
                  <a:pt x="28447" y="149860"/>
                </a:lnTo>
                <a:lnTo>
                  <a:pt x="32487" y="155240"/>
                </a:lnTo>
                <a:lnTo>
                  <a:pt x="36333" y="160451"/>
                </a:lnTo>
                <a:lnTo>
                  <a:pt x="22301" y="174271"/>
                </a:lnTo>
                <a:lnTo>
                  <a:pt x="8774" y="188358"/>
                </a:lnTo>
                <a:lnTo>
                  <a:pt x="0" y="205748"/>
                </a:lnTo>
                <a:lnTo>
                  <a:pt x="227" y="229476"/>
                </a:lnTo>
                <a:lnTo>
                  <a:pt x="34481" y="213317"/>
                </a:lnTo>
                <a:lnTo>
                  <a:pt x="67757" y="198558"/>
                </a:lnTo>
                <a:lnTo>
                  <a:pt x="100698" y="186799"/>
                </a:lnTo>
                <a:lnTo>
                  <a:pt x="133945" y="179641"/>
                </a:lnTo>
                <a:lnTo>
                  <a:pt x="168961" y="179641"/>
                </a:lnTo>
                <a:lnTo>
                  <a:pt x="168591" y="179146"/>
                </a:lnTo>
                <a:lnTo>
                  <a:pt x="48385" y="179146"/>
                </a:lnTo>
                <a:lnTo>
                  <a:pt x="66186" y="167463"/>
                </a:lnTo>
                <a:lnTo>
                  <a:pt x="75036" y="161463"/>
                </a:lnTo>
                <a:lnTo>
                  <a:pt x="83729" y="155181"/>
                </a:lnTo>
                <a:lnTo>
                  <a:pt x="89260" y="150787"/>
                </a:lnTo>
                <a:lnTo>
                  <a:pt x="94494" y="146037"/>
                </a:lnTo>
                <a:lnTo>
                  <a:pt x="99597" y="141143"/>
                </a:lnTo>
                <a:lnTo>
                  <a:pt x="104735" y="136321"/>
                </a:lnTo>
                <a:lnTo>
                  <a:pt x="88038" y="124539"/>
                </a:lnTo>
                <a:lnTo>
                  <a:pt x="82548" y="120586"/>
                </a:lnTo>
                <a:lnTo>
                  <a:pt x="79703" y="118364"/>
                </a:lnTo>
                <a:lnTo>
                  <a:pt x="76998" y="115811"/>
                </a:lnTo>
                <a:lnTo>
                  <a:pt x="71334" y="111213"/>
                </a:lnTo>
                <a:lnTo>
                  <a:pt x="88067" y="102786"/>
                </a:lnTo>
                <a:lnTo>
                  <a:pt x="104679" y="98226"/>
                </a:lnTo>
                <a:lnTo>
                  <a:pt x="144916" y="98226"/>
                </a:lnTo>
                <a:lnTo>
                  <a:pt x="146200" y="96723"/>
                </a:lnTo>
                <a:lnTo>
                  <a:pt x="150379" y="92036"/>
                </a:lnTo>
                <a:lnTo>
                  <a:pt x="157326" y="83045"/>
                </a:lnTo>
                <a:lnTo>
                  <a:pt x="159789" y="78613"/>
                </a:lnTo>
                <a:lnTo>
                  <a:pt x="167143" y="76441"/>
                </a:lnTo>
                <a:lnTo>
                  <a:pt x="192451" y="76441"/>
                </a:lnTo>
                <a:lnTo>
                  <a:pt x="198567" y="62055"/>
                </a:lnTo>
                <a:lnTo>
                  <a:pt x="203141" y="51440"/>
                </a:lnTo>
                <a:lnTo>
                  <a:pt x="207719" y="41198"/>
                </a:lnTo>
                <a:lnTo>
                  <a:pt x="212516" y="30030"/>
                </a:lnTo>
                <a:lnTo>
                  <a:pt x="214512" y="19261"/>
                </a:lnTo>
                <a:lnTo>
                  <a:pt x="211086" y="9160"/>
                </a:lnTo>
                <a:lnTo>
                  <a:pt x="199617" y="0"/>
                </a:lnTo>
                <a:close/>
              </a:path>
              <a:path w="278129" h="240665">
                <a:moveTo>
                  <a:pt x="270160" y="96799"/>
                </a:moveTo>
                <a:lnTo>
                  <a:pt x="244308" y="96799"/>
                </a:lnTo>
                <a:lnTo>
                  <a:pt x="245565" y="99123"/>
                </a:lnTo>
                <a:lnTo>
                  <a:pt x="246657" y="101600"/>
                </a:lnTo>
                <a:lnTo>
                  <a:pt x="247915" y="104076"/>
                </a:lnTo>
                <a:lnTo>
                  <a:pt x="238573" y="111502"/>
                </a:lnTo>
                <a:lnTo>
                  <a:pt x="229309" y="119222"/>
                </a:lnTo>
                <a:lnTo>
                  <a:pt x="219750" y="126002"/>
                </a:lnTo>
                <a:lnTo>
                  <a:pt x="209523" y="130606"/>
                </a:lnTo>
                <a:lnTo>
                  <a:pt x="191426" y="138306"/>
                </a:lnTo>
                <a:lnTo>
                  <a:pt x="179555" y="149686"/>
                </a:lnTo>
                <a:lnTo>
                  <a:pt x="173816" y="165512"/>
                </a:lnTo>
                <a:lnTo>
                  <a:pt x="174115" y="186550"/>
                </a:lnTo>
                <a:lnTo>
                  <a:pt x="195658" y="186550"/>
                </a:lnTo>
                <a:lnTo>
                  <a:pt x="198308" y="159562"/>
                </a:lnTo>
                <a:lnTo>
                  <a:pt x="225628" y="144578"/>
                </a:lnTo>
                <a:lnTo>
                  <a:pt x="249921" y="127258"/>
                </a:lnTo>
                <a:lnTo>
                  <a:pt x="268299" y="103479"/>
                </a:lnTo>
                <a:lnTo>
                  <a:pt x="270160" y="96799"/>
                </a:lnTo>
                <a:close/>
              </a:path>
              <a:path w="278129" h="240665">
                <a:moveTo>
                  <a:pt x="138720" y="157802"/>
                </a:moveTo>
                <a:lnTo>
                  <a:pt x="118190" y="161084"/>
                </a:lnTo>
                <a:lnTo>
                  <a:pt x="85545" y="172970"/>
                </a:lnTo>
                <a:lnTo>
                  <a:pt x="73860" y="176393"/>
                </a:lnTo>
                <a:lnTo>
                  <a:pt x="61572" y="178630"/>
                </a:lnTo>
                <a:lnTo>
                  <a:pt x="48385" y="179146"/>
                </a:lnTo>
                <a:lnTo>
                  <a:pt x="168591" y="179146"/>
                </a:lnTo>
                <a:lnTo>
                  <a:pt x="157650" y="164480"/>
                </a:lnTo>
                <a:lnTo>
                  <a:pt x="138720" y="157802"/>
                </a:lnTo>
                <a:close/>
              </a:path>
              <a:path w="278129" h="240665">
                <a:moveTo>
                  <a:pt x="192451" y="76441"/>
                </a:moveTo>
                <a:lnTo>
                  <a:pt x="167143" y="76441"/>
                </a:lnTo>
                <a:lnTo>
                  <a:pt x="163409" y="111328"/>
                </a:lnTo>
                <a:lnTo>
                  <a:pt x="244308" y="96799"/>
                </a:lnTo>
                <a:lnTo>
                  <a:pt x="270160" y="96799"/>
                </a:lnTo>
                <a:lnTo>
                  <a:pt x="273249" y="85712"/>
                </a:lnTo>
                <a:lnTo>
                  <a:pt x="188491" y="85712"/>
                </a:lnTo>
                <a:lnTo>
                  <a:pt x="192451" y="76441"/>
                </a:lnTo>
                <a:close/>
              </a:path>
              <a:path w="278129" h="240665">
                <a:moveTo>
                  <a:pt x="144916" y="98226"/>
                </a:moveTo>
                <a:lnTo>
                  <a:pt x="104679" y="98226"/>
                </a:lnTo>
                <a:lnTo>
                  <a:pt x="121656" y="98503"/>
                </a:lnTo>
                <a:lnTo>
                  <a:pt x="139482" y="104584"/>
                </a:lnTo>
                <a:lnTo>
                  <a:pt x="144916" y="98226"/>
                </a:lnTo>
                <a:close/>
              </a:path>
              <a:path w="278129" h="240665">
                <a:moveTo>
                  <a:pt x="277874" y="69113"/>
                </a:moveTo>
                <a:lnTo>
                  <a:pt x="188491" y="85712"/>
                </a:lnTo>
                <a:lnTo>
                  <a:pt x="273249" y="85712"/>
                </a:lnTo>
                <a:lnTo>
                  <a:pt x="277874" y="69113"/>
                </a:lnTo>
                <a:close/>
              </a:path>
            </a:pathLst>
          </a:custGeom>
          <a:solidFill>
            <a:srgbClr val="000000"/>
          </a:solidFill>
        </p:spPr>
        <p:txBody>
          <a:bodyPr wrap="square" lIns="0" tIns="0" rIns="0" bIns="0" rtlCol="0"/>
          <a:lstStyle/>
          <a:p>
            <a:endParaRPr dirty="0"/>
          </a:p>
        </p:txBody>
      </p:sp>
      <p:sp>
        <p:nvSpPr>
          <p:cNvPr id="43" name="object 43"/>
          <p:cNvSpPr/>
          <p:nvPr/>
        </p:nvSpPr>
        <p:spPr>
          <a:xfrm>
            <a:off x="4299496" y="441032"/>
            <a:ext cx="199542" cy="110109"/>
          </a:xfrm>
          <a:prstGeom prst="rect">
            <a:avLst/>
          </a:prstGeom>
          <a:blipFill>
            <a:blip r:embed="rId29" cstate="print"/>
            <a:stretch>
              <a:fillRect/>
            </a:stretch>
          </a:blipFill>
        </p:spPr>
        <p:txBody>
          <a:bodyPr wrap="square" lIns="0" tIns="0" rIns="0" bIns="0" rtlCol="0"/>
          <a:lstStyle/>
          <a:p>
            <a:endParaRPr dirty="0"/>
          </a:p>
        </p:txBody>
      </p:sp>
      <p:sp>
        <p:nvSpPr>
          <p:cNvPr id="44" name="object 44"/>
          <p:cNvSpPr/>
          <p:nvPr/>
        </p:nvSpPr>
        <p:spPr>
          <a:xfrm>
            <a:off x="1314297" y="2076183"/>
            <a:ext cx="277495" cy="263525"/>
          </a:xfrm>
          <a:custGeom>
            <a:avLst/>
            <a:gdLst/>
            <a:ahLst/>
            <a:cxnLst/>
            <a:rect l="l" t="t" r="r" b="b"/>
            <a:pathLst>
              <a:path w="277494" h="263525">
                <a:moveTo>
                  <a:pt x="154846" y="190678"/>
                </a:moveTo>
                <a:lnTo>
                  <a:pt x="111759" y="190678"/>
                </a:lnTo>
                <a:lnTo>
                  <a:pt x="121035" y="192849"/>
                </a:lnTo>
                <a:lnTo>
                  <a:pt x="127395" y="200315"/>
                </a:lnTo>
                <a:lnTo>
                  <a:pt x="132841" y="214185"/>
                </a:lnTo>
                <a:lnTo>
                  <a:pt x="135244" y="222371"/>
                </a:lnTo>
                <a:lnTo>
                  <a:pt x="137342" y="230646"/>
                </a:lnTo>
                <a:lnTo>
                  <a:pt x="139648" y="238818"/>
                </a:lnTo>
                <a:lnTo>
                  <a:pt x="142671" y="246697"/>
                </a:lnTo>
                <a:lnTo>
                  <a:pt x="150794" y="258473"/>
                </a:lnTo>
                <a:lnTo>
                  <a:pt x="160412" y="262943"/>
                </a:lnTo>
                <a:lnTo>
                  <a:pt x="170255" y="259884"/>
                </a:lnTo>
                <a:lnTo>
                  <a:pt x="179057" y="249072"/>
                </a:lnTo>
                <a:lnTo>
                  <a:pt x="185171" y="236402"/>
                </a:lnTo>
                <a:lnTo>
                  <a:pt x="190395" y="223164"/>
                </a:lnTo>
                <a:lnTo>
                  <a:pt x="191478" y="219748"/>
                </a:lnTo>
                <a:lnTo>
                  <a:pt x="163372" y="219748"/>
                </a:lnTo>
                <a:lnTo>
                  <a:pt x="161336" y="213571"/>
                </a:lnTo>
                <a:lnTo>
                  <a:pt x="159223" y="207408"/>
                </a:lnTo>
                <a:lnTo>
                  <a:pt x="157314" y="201204"/>
                </a:lnTo>
                <a:lnTo>
                  <a:pt x="155892" y="194906"/>
                </a:lnTo>
                <a:lnTo>
                  <a:pt x="154846" y="190678"/>
                </a:lnTo>
                <a:close/>
              </a:path>
              <a:path w="277494" h="263525">
                <a:moveTo>
                  <a:pt x="265584" y="99415"/>
                </a:moveTo>
                <a:lnTo>
                  <a:pt x="226415" y="99415"/>
                </a:lnTo>
                <a:lnTo>
                  <a:pt x="229031" y="100838"/>
                </a:lnTo>
                <a:lnTo>
                  <a:pt x="236600" y="102476"/>
                </a:lnTo>
                <a:lnTo>
                  <a:pt x="222255" y="115368"/>
                </a:lnTo>
                <a:lnTo>
                  <a:pt x="185470" y="153441"/>
                </a:lnTo>
                <a:lnTo>
                  <a:pt x="169768" y="202226"/>
                </a:lnTo>
                <a:lnTo>
                  <a:pt x="163372" y="219748"/>
                </a:lnTo>
                <a:lnTo>
                  <a:pt x="191478" y="219748"/>
                </a:lnTo>
                <a:lnTo>
                  <a:pt x="194709" y="209563"/>
                </a:lnTo>
                <a:lnTo>
                  <a:pt x="198094" y="195808"/>
                </a:lnTo>
                <a:lnTo>
                  <a:pt x="202476" y="179167"/>
                </a:lnTo>
                <a:lnTo>
                  <a:pt x="208945" y="164099"/>
                </a:lnTo>
                <a:lnTo>
                  <a:pt x="218059" y="150427"/>
                </a:lnTo>
                <a:lnTo>
                  <a:pt x="230377" y="137972"/>
                </a:lnTo>
                <a:lnTo>
                  <a:pt x="243006" y="126007"/>
                </a:lnTo>
                <a:lnTo>
                  <a:pt x="254642" y="112828"/>
                </a:lnTo>
                <a:lnTo>
                  <a:pt x="265584" y="99415"/>
                </a:lnTo>
                <a:close/>
              </a:path>
              <a:path w="277494" h="263525">
                <a:moveTo>
                  <a:pt x="199224" y="0"/>
                </a:moveTo>
                <a:lnTo>
                  <a:pt x="169935" y="28138"/>
                </a:lnTo>
                <a:lnTo>
                  <a:pt x="158927" y="45897"/>
                </a:lnTo>
                <a:lnTo>
                  <a:pt x="141729" y="74124"/>
                </a:lnTo>
                <a:lnTo>
                  <a:pt x="122381" y="100187"/>
                </a:lnTo>
                <a:lnTo>
                  <a:pt x="98736" y="122025"/>
                </a:lnTo>
                <a:lnTo>
                  <a:pt x="68643" y="137579"/>
                </a:lnTo>
                <a:lnTo>
                  <a:pt x="65214" y="138734"/>
                </a:lnTo>
                <a:lnTo>
                  <a:pt x="62026" y="141465"/>
                </a:lnTo>
                <a:lnTo>
                  <a:pt x="58978" y="143548"/>
                </a:lnTo>
                <a:lnTo>
                  <a:pt x="31967" y="161421"/>
                </a:lnTo>
                <a:lnTo>
                  <a:pt x="18761" y="170706"/>
                </a:lnTo>
                <a:lnTo>
                  <a:pt x="6261" y="180771"/>
                </a:lnTo>
                <a:lnTo>
                  <a:pt x="3175" y="185747"/>
                </a:lnTo>
                <a:lnTo>
                  <a:pt x="1720" y="192563"/>
                </a:lnTo>
                <a:lnTo>
                  <a:pt x="951" y="200315"/>
                </a:lnTo>
                <a:lnTo>
                  <a:pt x="0" y="207518"/>
                </a:lnTo>
                <a:lnTo>
                  <a:pt x="7848" y="208508"/>
                </a:lnTo>
                <a:lnTo>
                  <a:pt x="16281" y="211518"/>
                </a:lnTo>
                <a:lnTo>
                  <a:pt x="23672" y="209981"/>
                </a:lnTo>
                <a:lnTo>
                  <a:pt x="42229" y="205930"/>
                </a:lnTo>
                <a:lnTo>
                  <a:pt x="79104" y="196905"/>
                </a:lnTo>
                <a:lnTo>
                  <a:pt x="97561" y="192697"/>
                </a:lnTo>
                <a:lnTo>
                  <a:pt x="111759" y="190678"/>
                </a:lnTo>
                <a:lnTo>
                  <a:pt x="154846" y="190678"/>
                </a:lnTo>
                <a:lnTo>
                  <a:pt x="151900" y="178777"/>
                </a:lnTo>
                <a:lnTo>
                  <a:pt x="150930" y="177317"/>
                </a:lnTo>
                <a:lnTo>
                  <a:pt x="63614" y="177317"/>
                </a:lnTo>
                <a:lnTo>
                  <a:pt x="58940" y="176314"/>
                </a:lnTo>
                <a:lnTo>
                  <a:pt x="45224" y="175666"/>
                </a:lnTo>
                <a:lnTo>
                  <a:pt x="90851" y="145913"/>
                </a:lnTo>
                <a:lnTo>
                  <a:pt x="111220" y="132853"/>
                </a:lnTo>
                <a:lnTo>
                  <a:pt x="145815" y="111715"/>
                </a:lnTo>
                <a:lnTo>
                  <a:pt x="158335" y="101492"/>
                </a:lnTo>
                <a:lnTo>
                  <a:pt x="166653" y="88172"/>
                </a:lnTo>
                <a:lnTo>
                  <a:pt x="168744" y="69964"/>
                </a:lnTo>
                <a:lnTo>
                  <a:pt x="168389" y="66484"/>
                </a:lnTo>
                <a:lnTo>
                  <a:pt x="174358" y="62484"/>
                </a:lnTo>
                <a:lnTo>
                  <a:pt x="181927" y="53149"/>
                </a:lnTo>
                <a:lnTo>
                  <a:pt x="210719" y="53149"/>
                </a:lnTo>
                <a:lnTo>
                  <a:pt x="211672" y="48487"/>
                </a:lnTo>
                <a:lnTo>
                  <a:pt x="213776" y="36167"/>
                </a:lnTo>
                <a:lnTo>
                  <a:pt x="214909" y="24066"/>
                </a:lnTo>
                <a:lnTo>
                  <a:pt x="215125" y="16573"/>
                </a:lnTo>
                <a:lnTo>
                  <a:pt x="209422" y="5930"/>
                </a:lnTo>
                <a:lnTo>
                  <a:pt x="203326" y="2298"/>
                </a:lnTo>
                <a:lnTo>
                  <a:pt x="199224" y="0"/>
                </a:lnTo>
                <a:close/>
              </a:path>
              <a:path w="277494" h="263525">
                <a:moveTo>
                  <a:pt x="134991" y="164631"/>
                </a:moveTo>
                <a:lnTo>
                  <a:pt x="119519" y="165176"/>
                </a:lnTo>
                <a:lnTo>
                  <a:pt x="106463" y="167472"/>
                </a:lnTo>
                <a:lnTo>
                  <a:pt x="93519" y="170399"/>
                </a:lnTo>
                <a:lnTo>
                  <a:pt x="80618" y="173530"/>
                </a:lnTo>
                <a:lnTo>
                  <a:pt x="67690" y="176441"/>
                </a:lnTo>
                <a:lnTo>
                  <a:pt x="63614" y="177317"/>
                </a:lnTo>
                <a:lnTo>
                  <a:pt x="150930" y="177317"/>
                </a:lnTo>
                <a:lnTo>
                  <a:pt x="145359" y="168925"/>
                </a:lnTo>
                <a:lnTo>
                  <a:pt x="134991" y="164631"/>
                </a:lnTo>
                <a:close/>
              </a:path>
              <a:path w="277494" h="263525">
                <a:moveTo>
                  <a:pt x="210719" y="53149"/>
                </a:moveTo>
                <a:lnTo>
                  <a:pt x="181927" y="53149"/>
                </a:lnTo>
                <a:lnTo>
                  <a:pt x="179359" y="86269"/>
                </a:lnTo>
                <a:lnTo>
                  <a:pt x="182906" y="102174"/>
                </a:lnTo>
                <a:lnTo>
                  <a:pt x="196534" y="105245"/>
                </a:lnTo>
                <a:lnTo>
                  <a:pt x="226415" y="99415"/>
                </a:lnTo>
                <a:lnTo>
                  <a:pt x="265584" y="99415"/>
                </a:lnTo>
                <a:lnTo>
                  <a:pt x="277126" y="85521"/>
                </a:lnTo>
                <a:lnTo>
                  <a:pt x="274586" y="79946"/>
                </a:lnTo>
                <a:lnTo>
                  <a:pt x="273316" y="77317"/>
                </a:lnTo>
                <a:lnTo>
                  <a:pt x="206387" y="74803"/>
                </a:lnTo>
                <a:lnTo>
                  <a:pt x="209056" y="61280"/>
                </a:lnTo>
                <a:lnTo>
                  <a:pt x="210719" y="53149"/>
                </a:lnTo>
                <a:close/>
              </a:path>
            </a:pathLst>
          </a:custGeom>
          <a:solidFill>
            <a:srgbClr val="000000"/>
          </a:solidFill>
        </p:spPr>
        <p:txBody>
          <a:bodyPr wrap="square" lIns="0" tIns="0" rIns="0" bIns="0" rtlCol="0"/>
          <a:lstStyle/>
          <a:p>
            <a:endParaRPr dirty="0"/>
          </a:p>
        </p:txBody>
      </p:sp>
      <p:sp>
        <p:nvSpPr>
          <p:cNvPr id="45" name="object 45"/>
          <p:cNvSpPr/>
          <p:nvPr/>
        </p:nvSpPr>
        <p:spPr>
          <a:xfrm>
            <a:off x="1359522" y="2129345"/>
            <a:ext cx="191376" cy="166585"/>
          </a:xfrm>
          <a:prstGeom prst="rect">
            <a:avLst/>
          </a:prstGeom>
          <a:blipFill>
            <a:blip r:embed="rId30" cstate="print"/>
            <a:stretch>
              <a:fillRect/>
            </a:stretch>
          </a:blipFill>
        </p:spPr>
        <p:txBody>
          <a:bodyPr wrap="square" lIns="0" tIns="0" rIns="0" bIns="0" rtlCol="0"/>
          <a:lstStyle/>
          <a:p>
            <a:endParaRPr dirty="0"/>
          </a:p>
        </p:txBody>
      </p:sp>
      <p:sp>
        <p:nvSpPr>
          <p:cNvPr id="46" name="object 46"/>
          <p:cNvSpPr/>
          <p:nvPr/>
        </p:nvSpPr>
        <p:spPr>
          <a:xfrm>
            <a:off x="1027522" y="635469"/>
            <a:ext cx="316865" cy="252095"/>
          </a:xfrm>
          <a:custGeom>
            <a:avLst/>
            <a:gdLst/>
            <a:ahLst/>
            <a:cxnLst/>
            <a:rect l="l" t="t" r="r" b="b"/>
            <a:pathLst>
              <a:path w="316865" h="252094">
                <a:moveTo>
                  <a:pt x="153897" y="181305"/>
                </a:moveTo>
                <a:lnTo>
                  <a:pt x="130005" y="181305"/>
                </a:lnTo>
                <a:lnTo>
                  <a:pt x="141370" y="199645"/>
                </a:lnTo>
                <a:lnTo>
                  <a:pt x="149579" y="220148"/>
                </a:lnTo>
                <a:lnTo>
                  <a:pt x="160784" y="238898"/>
                </a:lnTo>
                <a:lnTo>
                  <a:pt x="181136" y="251980"/>
                </a:lnTo>
                <a:lnTo>
                  <a:pt x="189991" y="230296"/>
                </a:lnTo>
                <a:lnTo>
                  <a:pt x="193984" y="213461"/>
                </a:lnTo>
                <a:lnTo>
                  <a:pt x="170658" y="213461"/>
                </a:lnTo>
                <a:lnTo>
                  <a:pt x="167301" y="207711"/>
                </a:lnTo>
                <a:lnTo>
                  <a:pt x="163834" y="201971"/>
                </a:lnTo>
                <a:lnTo>
                  <a:pt x="160537" y="196155"/>
                </a:lnTo>
                <a:lnTo>
                  <a:pt x="157704" y="190195"/>
                </a:lnTo>
                <a:lnTo>
                  <a:pt x="153897" y="181305"/>
                </a:lnTo>
                <a:close/>
              </a:path>
              <a:path w="316865" h="252094">
                <a:moveTo>
                  <a:pt x="117891" y="135534"/>
                </a:moveTo>
                <a:lnTo>
                  <a:pt x="90635" y="135534"/>
                </a:lnTo>
                <a:lnTo>
                  <a:pt x="80523" y="158824"/>
                </a:lnTo>
                <a:lnTo>
                  <a:pt x="66034" y="179414"/>
                </a:lnTo>
                <a:lnTo>
                  <a:pt x="54686" y="201255"/>
                </a:lnTo>
                <a:lnTo>
                  <a:pt x="53996" y="228295"/>
                </a:lnTo>
                <a:lnTo>
                  <a:pt x="74016" y="215538"/>
                </a:lnTo>
                <a:lnTo>
                  <a:pt x="91544" y="200942"/>
                </a:lnTo>
                <a:lnTo>
                  <a:pt x="109299" y="188275"/>
                </a:lnTo>
                <a:lnTo>
                  <a:pt x="130005" y="181305"/>
                </a:lnTo>
                <a:lnTo>
                  <a:pt x="153897" y="181305"/>
                </a:lnTo>
                <a:lnTo>
                  <a:pt x="148706" y="169182"/>
                </a:lnTo>
                <a:lnTo>
                  <a:pt x="142625" y="161747"/>
                </a:lnTo>
                <a:lnTo>
                  <a:pt x="107730" y="161747"/>
                </a:lnTo>
                <a:lnTo>
                  <a:pt x="117891" y="135534"/>
                </a:lnTo>
                <a:close/>
              </a:path>
              <a:path w="316865" h="252094">
                <a:moveTo>
                  <a:pt x="315116" y="105371"/>
                </a:moveTo>
                <a:lnTo>
                  <a:pt x="277821" y="105371"/>
                </a:lnTo>
                <a:lnTo>
                  <a:pt x="254761" y="121145"/>
                </a:lnTo>
                <a:lnTo>
                  <a:pt x="230313" y="130663"/>
                </a:lnTo>
                <a:lnTo>
                  <a:pt x="204851" y="136515"/>
                </a:lnTo>
                <a:lnTo>
                  <a:pt x="178748" y="141287"/>
                </a:lnTo>
                <a:lnTo>
                  <a:pt x="178237" y="179414"/>
                </a:lnTo>
                <a:lnTo>
                  <a:pt x="177872" y="211620"/>
                </a:lnTo>
                <a:lnTo>
                  <a:pt x="173173" y="212852"/>
                </a:lnTo>
                <a:lnTo>
                  <a:pt x="170658" y="213461"/>
                </a:lnTo>
                <a:lnTo>
                  <a:pt x="193984" y="213461"/>
                </a:lnTo>
                <a:lnTo>
                  <a:pt x="195349" y="207711"/>
                </a:lnTo>
                <a:lnTo>
                  <a:pt x="198947" y="184093"/>
                </a:lnTo>
                <a:lnTo>
                  <a:pt x="202522" y="159308"/>
                </a:lnTo>
                <a:lnTo>
                  <a:pt x="237605" y="145898"/>
                </a:lnTo>
                <a:lnTo>
                  <a:pt x="275654" y="131137"/>
                </a:lnTo>
                <a:lnTo>
                  <a:pt x="288753" y="125624"/>
                </a:lnTo>
                <a:lnTo>
                  <a:pt x="301341" y="119278"/>
                </a:lnTo>
                <a:lnTo>
                  <a:pt x="312150" y="111438"/>
                </a:lnTo>
                <a:lnTo>
                  <a:pt x="315116" y="105371"/>
                </a:lnTo>
                <a:close/>
              </a:path>
              <a:path w="316865" h="252094">
                <a:moveTo>
                  <a:pt x="128443" y="157578"/>
                </a:moveTo>
                <a:lnTo>
                  <a:pt x="107730" y="161747"/>
                </a:lnTo>
                <a:lnTo>
                  <a:pt x="142625" y="161747"/>
                </a:lnTo>
                <a:lnTo>
                  <a:pt x="140527" y="159183"/>
                </a:lnTo>
                <a:lnTo>
                  <a:pt x="128443" y="157578"/>
                </a:lnTo>
                <a:close/>
              </a:path>
              <a:path w="316865" h="252094">
                <a:moveTo>
                  <a:pt x="238197" y="0"/>
                </a:moveTo>
                <a:lnTo>
                  <a:pt x="218775" y="18910"/>
                </a:lnTo>
                <a:lnTo>
                  <a:pt x="208811" y="28678"/>
                </a:lnTo>
                <a:lnTo>
                  <a:pt x="198916" y="38658"/>
                </a:lnTo>
                <a:lnTo>
                  <a:pt x="180820" y="55601"/>
                </a:lnTo>
                <a:lnTo>
                  <a:pt x="161287" y="69937"/>
                </a:lnTo>
                <a:lnTo>
                  <a:pt x="139785" y="81165"/>
                </a:lnTo>
                <a:lnTo>
                  <a:pt x="115781" y="88785"/>
                </a:lnTo>
                <a:lnTo>
                  <a:pt x="91078" y="95001"/>
                </a:lnTo>
                <a:lnTo>
                  <a:pt x="66582" y="102222"/>
                </a:lnTo>
                <a:lnTo>
                  <a:pt x="42162" y="109738"/>
                </a:lnTo>
                <a:lnTo>
                  <a:pt x="17687" y="116840"/>
                </a:lnTo>
                <a:lnTo>
                  <a:pt x="9150" y="119632"/>
                </a:lnTo>
                <a:lnTo>
                  <a:pt x="2853" y="123850"/>
                </a:lnTo>
                <a:lnTo>
                  <a:pt x="70" y="130663"/>
                </a:lnTo>
                <a:lnTo>
                  <a:pt x="0" y="131137"/>
                </a:lnTo>
                <a:lnTo>
                  <a:pt x="1659" y="142252"/>
                </a:lnTo>
                <a:lnTo>
                  <a:pt x="34387" y="138102"/>
                </a:lnTo>
                <a:lnTo>
                  <a:pt x="45411" y="137020"/>
                </a:lnTo>
                <a:lnTo>
                  <a:pt x="56817" y="136430"/>
                </a:lnTo>
                <a:lnTo>
                  <a:pt x="90635" y="135534"/>
                </a:lnTo>
                <a:lnTo>
                  <a:pt x="117891" y="135534"/>
                </a:lnTo>
                <a:lnTo>
                  <a:pt x="121072" y="127328"/>
                </a:lnTo>
                <a:lnTo>
                  <a:pt x="124913" y="117513"/>
                </a:lnTo>
                <a:lnTo>
                  <a:pt x="180202" y="81622"/>
                </a:lnTo>
                <a:lnTo>
                  <a:pt x="208441" y="63258"/>
                </a:lnTo>
                <a:lnTo>
                  <a:pt x="232083" y="63258"/>
                </a:lnTo>
                <a:lnTo>
                  <a:pt x="236052" y="54924"/>
                </a:lnTo>
                <a:lnTo>
                  <a:pt x="242435" y="41603"/>
                </a:lnTo>
                <a:lnTo>
                  <a:pt x="248890" y="28321"/>
                </a:lnTo>
                <a:lnTo>
                  <a:pt x="252227" y="19943"/>
                </a:lnTo>
                <a:lnTo>
                  <a:pt x="252621" y="12326"/>
                </a:lnTo>
                <a:lnTo>
                  <a:pt x="248476" y="5627"/>
                </a:lnTo>
                <a:lnTo>
                  <a:pt x="238197" y="0"/>
                </a:lnTo>
                <a:close/>
              </a:path>
              <a:path w="316865" h="252094">
                <a:moveTo>
                  <a:pt x="232083" y="63258"/>
                </a:moveTo>
                <a:lnTo>
                  <a:pt x="208441" y="63258"/>
                </a:lnTo>
                <a:lnTo>
                  <a:pt x="205423" y="94002"/>
                </a:lnTo>
                <a:lnTo>
                  <a:pt x="211211" y="109586"/>
                </a:lnTo>
                <a:lnTo>
                  <a:pt x="229431" y="112738"/>
                </a:lnTo>
                <a:lnTo>
                  <a:pt x="263711" y="106184"/>
                </a:lnTo>
                <a:lnTo>
                  <a:pt x="267013" y="105511"/>
                </a:lnTo>
                <a:lnTo>
                  <a:pt x="275391" y="105511"/>
                </a:lnTo>
                <a:lnTo>
                  <a:pt x="277821" y="105371"/>
                </a:lnTo>
                <a:lnTo>
                  <a:pt x="315116" y="105371"/>
                </a:lnTo>
                <a:lnTo>
                  <a:pt x="316473" y="102595"/>
                </a:lnTo>
                <a:lnTo>
                  <a:pt x="314814" y="90873"/>
                </a:lnTo>
                <a:lnTo>
                  <a:pt x="313971" y="88925"/>
                </a:lnTo>
                <a:lnTo>
                  <a:pt x="229167" y="88925"/>
                </a:lnTo>
                <a:lnTo>
                  <a:pt x="225382" y="84048"/>
                </a:lnTo>
                <a:lnTo>
                  <a:pt x="223338" y="81622"/>
                </a:lnTo>
                <a:lnTo>
                  <a:pt x="232083" y="63258"/>
                </a:lnTo>
                <a:close/>
              </a:path>
              <a:path w="316865" h="252094">
                <a:moveTo>
                  <a:pt x="275391" y="105511"/>
                </a:moveTo>
                <a:lnTo>
                  <a:pt x="267013" y="105511"/>
                </a:lnTo>
                <a:lnTo>
                  <a:pt x="270531" y="105791"/>
                </a:lnTo>
                <a:lnTo>
                  <a:pt x="275391" y="105511"/>
                </a:lnTo>
                <a:close/>
              </a:path>
              <a:path w="316865" h="252094">
                <a:moveTo>
                  <a:pt x="307678" y="74396"/>
                </a:moveTo>
                <a:lnTo>
                  <a:pt x="229167" y="88925"/>
                </a:lnTo>
                <a:lnTo>
                  <a:pt x="313971" y="88925"/>
                </a:lnTo>
                <a:lnTo>
                  <a:pt x="307678" y="74396"/>
                </a:lnTo>
                <a:close/>
              </a:path>
            </a:pathLst>
          </a:custGeom>
          <a:solidFill>
            <a:srgbClr val="000000"/>
          </a:solidFill>
        </p:spPr>
        <p:txBody>
          <a:bodyPr wrap="square" lIns="0" tIns="0" rIns="0" bIns="0" rtlCol="0"/>
          <a:lstStyle/>
          <a:p>
            <a:endParaRPr dirty="0"/>
          </a:p>
        </p:txBody>
      </p:sp>
      <p:sp>
        <p:nvSpPr>
          <p:cNvPr id="47" name="object 47"/>
          <p:cNvSpPr/>
          <p:nvPr/>
        </p:nvSpPr>
        <p:spPr>
          <a:xfrm>
            <a:off x="1135265" y="698715"/>
            <a:ext cx="170078" cy="150228"/>
          </a:xfrm>
          <a:prstGeom prst="rect">
            <a:avLst/>
          </a:prstGeom>
          <a:blipFill>
            <a:blip r:embed="rId31" cstate="print"/>
            <a:stretch>
              <a:fillRect/>
            </a:stretch>
          </a:blipFill>
        </p:spPr>
        <p:txBody>
          <a:bodyPr wrap="square" lIns="0" tIns="0" rIns="0" bIns="0" rtlCol="0"/>
          <a:lstStyle/>
          <a:p>
            <a:endParaRPr dirty="0"/>
          </a:p>
        </p:txBody>
      </p:sp>
      <p:sp>
        <p:nvSpPr>
          <p:cNvPr id="48" name="object 48"/>
          <p:cNvSpPr/>
          <p:nvPr/>
        </p:nvSpPr>
        <p:spPr>
          <a:xfrm>
            <a:off x="383174" y="2103589"/>
            <a:ext cx="253365" cy="297815"/>
          </a:xfrm>
          <a:custGeom>
            <a:avLst/>
            <a:gdLst/>
            <a:ahLst/>
            <a:cxnLst/>
            <a:rect l="l" t="t" r="r" b="b"/>
            <a:pathLst>
              <a:path w="253365" h="297814">
                <a:moveTo>
                  <a:pt x="132520" y="215721"/>
                </a:moveTo>
                <a:lnTo>
                  <a:pt x="82453" y="215721"/>
                </a:lnTo>
                <a:lnTo>
                  <a:pt x="101723" y="216395"/>
                </a:lnTo>
                <a:lnTo>
                  <a:pt x="111636" y="236721"/>
                </a:lnTo>
                <a:lnTo>
                  <a:pt x="120756" y="258008"/>
                </a:lnTo>
                <a:lnTo>
                  <a:pt x="132622" y="278812"/>
                </a:lnTo>
                <a:lnTo>
                  <a:pt x="150771" y="297688"/>
                </a:lnTo>
                <a:lnTo>
                  <a:pt x="154851" y="288760"/>
                </a:lnTo>
                <a:lnTo>
                  <a:pt x="158640" y="280792"/>
                </a:lnTo>
                <a:lnTo>
                  <a:pt x="161774" y="273368"/>
                </a:lnTo>
                <a:lnTo>
                  <a:pt x="163890" y="266077"/>
                </a:lnTo>
                <a:lnTo>
                  <a:pt x="166615" y="251173"/>
                </a:lnTo>
                <a:lnTo>
                  <a:pt x="168246" y="240411"/>
                </a:lnTo>
                <a:lnTo>
                  <a:pt x="140471" y="240411"/>
                </a:lnTo>
                <a:lnTo>
                  <a:pt x="136409" y="227787"/>
                </a:lnTo>
                <a:lnTo>
                  <a:pt x="133586" y="219113"/>
                </a:lnTo>
                <a:lnTo>
                  <a:pt x="132520" y="215721"/>
                </a:lnTo>
                <a:close/>
              </a:path>
              <a:path w="253365" h="297814">
                <a:moveTo>
                  <a:pt x="252829" y="106832"/>
                </a:moveTo>
                <a:lnTo>
                  <a:pt x="223427" y="106832"/>
                </a:lnTo>
                <a:lnTo>
                  <a:pt x="223542" y="117210"/>
                </a:lnTo>
                <a:lnTo>
                  <a:pt x="218805" y="123588"/>
                </a:lnTo>
                <a:lnTo>
                  <a:pt x="211887" y="128151"/>
                </a:lnTo>
                <a:lnTo>
                  <a:pt x="205533" y="132981"/>
                </a:lnTo>
                <a:lnTo>
                  <a:pt x="204060" y="134810"/>
                </a:lnTo>
                <a:lnTo>
                  <a:pt x="201406" y="135915"/>
                </a:lnTo>
                <a:lnTo>
                  <a:pt x="199069" y="136702"/>
                </a:lnTo>
                <a:lnTo>
                  <a:pt x="172773" y="150240"/>
                </a:lnTo>
                <a:lnTo>
                  <a:pt x="155103" y="168921"/>
                </a:lnTo>
                <a:lnTo>
                  <a:pt x="146418" y="192990"/>
                </a:lnTo>
                <a:lnTo>
                  <a:pt x="147075" y="222694"/>
                </a:lnTo>
                <a:lnTo>
                  <a:pt x="147570" y="225513"/>
                </a:lnTo>
                <a:lnTo>
                  <a:pt x="144903" y="228854"/>
                </a:lnTo>
                <a:lnTo>
                  <a:pt x="140471" y="240411"/>
                </a:lnTo>
                <a:lnTo>
                  <a:pt x="168246" y="240411"/>
                </a:lnTo>
                <a:lnTo>
                  <a:pt x="168887" y="236177"/>
                </a:lnTo>
                <a:lnTo>
                  <a:pt x="170741" y="221145"/>
                </a:lnTo>
                <a:lnTo>
                  <a:pt x="172208" y="206133"/>
                </a:lnTo>
                <a:lnTo>
                  <a:pt x="175221" y="190981"/>
                </a:lnTo>
                <a:lnTo>
                  <a:pt x="181422" y="178296"/>
                </a:lnTo>
                <a:lnTo>
                  <a:pt x="190843" y="167634"/>
                </a:lnTo>
                <a:lnTo>
                  <a:pt x="203514" y="158546"/>
                </a:lnTo>
                <a:lnTo>
                  <a:pt x="215215" y="150788"/>
                </a:lnTo>
                <a:lnTo>
                  <a:pt x="226321" y="141962"/>
                </a:lnTo>
                <a:lnTo>
                  <a:pt x="236788" y="132338"/>
                </a:lnTo>
                <a:lnTo>
                  <a:pt x="246567" y="122186"/>
                </a:lnTo>
                <a:lnTo>
                  <a:pt x="250245" y="116182"/>
                </a:lnTo>
                <a:lnTo>
                  <a:pt x="252664" y="108589"/>
                </a:lnTo>
                <a:lnTo>
                  <a:pt x="252829" y="106832"/>
                </a:lnTo>
                <a:close/>
              </a:path>
              <a:path w="253365" h="297814">
                <a:moveTo>
                  <a:pt x="145576" y="0"/>
                </a:moveTo>
                <a:lnTo>
                  <a:pt x="136951" y="6118"/>
                </a:lnTo>
                <a:lnTo>
                  <a:pt x="129852" y="10836"/>
                </a:lnTo>
                <a:lnTo>
                  <a:pt x="124333" y="14987"/>
                </a:lnTo>
                <a:lnTo>
                  <a:pt x="96169" y="61210"/>
                </a:lnTo>
                <a:lnTo>
                  <a:pt x="77416" y="99992"/>
                </a:lnTo>
                <a:lnTo>
                  <a:pt x="65252" y="123859"/>
                </a:lnTo>
                <a:lnTo>
                  <a:pt x="50026" y="145846"/>
                </a:lnTo>
                <a:lnTo>
                  <a:pt x="29410" y="164579"/>
                </a:lnTo>
                <a:lnTo>
                  <a:pt x="21070" y="171738"/>
                </a:lnTo>
                <a:lnTo>
                  <a:pt x="13835" y="180520"/>
                </a:lnTo>
                <a:lnTo>
                  <a:pt x="7544" y="190232"/>
                </a:lnTo>
                <a:lnTo>
                  <a:pt x="2041" y="200177"/>
                </a:lnTo>
                <a:lnTo>
                  <a:pt x="195" y="206311"/>
                </a:lnTo>
                <a:lnTo>
                  <a:pt x="0" y="210782"/>
                </a:lnTo>
                <a:lnTo>
                  <a:pt x="14" y="215721"/>
                </a:lnTo>
                <a:lnTo>
                  <a:pt x="278" y="221145"/>
                </a:lnTo>
                <a:lnTo>
                  <a:pt x="454" y="227787"/>
                </a:lnTo>
                <a:lnTo>
                  <a:pt x="7489" y="228346"/>
                </a:lnTo>
                <a:lnTo>
                  <a:pt x="14547" y="229117"/>
                </a:lnTo>
                <a:lnTo>
                  <a:pt x="21363" y="229312"/>
                </a:lnTo>
                <a:lnTo>
                  <a:pt x="27670" y="228142"/>
                </a:lnTo>
                <a:lnTo>
                  <a:pt x="45675" y="222265"/>
                </a:lnTo>
                <a:lnTo>
                  <a:pt x="63854" y="217901"/>
                </a:lnTo>
                <a:lnTo>
                  <a:pt x="82453" y="215721"/>
                </a:lnTo>
                <a:lnTo>
                  <a:pt x="132520" y="215721"/>
                </a:lnTo>
                <a:lnTo>
                  <a:pt x="130968" y="210782"/>
                </a:lnTo>
                <a:lnTo>
                  <a:pt x="129100" y="204177"/>
                </a:lnTo>
                <a:lnTo>
                  <a:pt x="32178" y="204177"/>
                </a:lnTo>
                <a:lnTo>
                  <a:pt x="38492" y="187214"/>
                </a:lnTo>
                <a:lnTo>
                  <a:pt x="47783" y="174258"/>
                </a:lnTo>
                <a:lnTo>
                  <a:pt x="59032" y="164171"/>
                </a:lnTo>
                <a:lnTo>
                  <a:pt x="71218" y="155816"/>
                </a:lnTo>
                <a:lnTo>
                  <a:pt x="81048" y="148049"/>
                </a:lnTo>
                <a:lnTo>
                  <a:pt x="88344" y="139190"/>
                </a:lnTo>
                <a:lnTo>
                  <a:pt x="93592" y="128929"/>
                </a:lnTo>
                <a:lnTo>
                  <a:pt x="97278" y="116954"/>
                </a:lnTo>
                <a:lnTo>
                  <a:pt x="101862" y="100913"/>
                </a:lnTo>
                <a:lnTo>
                  <a:pt x="107534" y="85128"/>
                </a:lnTo>
                <a:lnTo>
                  <a:pt x="113691" y="69466"/>
                </a:lnTo>
                <a:lnTo>
                  <a:pt x="119732" y="53797"/>
                </a:lnTo>
                <a:lnTo>
                  <a:pt x="153093" y="53797"/>
                </a:lnTo>
                <a:lnTo>
                  <a:pt x="152443" y="49983"/>
                </a:lnTo>
                <a:lnTo>
                  <a:pt x="150312" y="35205"/>
                </a:lnTo>
                <a:lnTo>
                  <a:pt x="148121" y="18793"/>
                </a:lnTo>
                <a:lnTo>
                  <a:pt x="145576" y="0"/>
                </a:lnTo>
                <a:close/>
              </a:path>
              <a:path w="253365" h="297814">
                <a:moveTo>
                  <a:pt x="110771" y="185710"/>
                </a:moveTo>
                <a:lnTo>
                  <a:pt x="100517" y="187058"/>
                </a:lnTo>
                <a:lnTo>
                  <a:pt x="84229" y="191320"/>
                </a:lnTo>
                <a:lnTo>
                  <a:pt x="32178" y="204177"/>
                </a:lnTo>
                <a:lnTo>
                  <a:pt x="129100" y="204177"/>
                </a:lnTo>
                <a:lnTo>
                  <a:pt x="128787" y="203073"/>
                </a:lnTo>
                <a:lnTo>
                  <a:pt x="124791" y="193591"/>
                </a:lnTo>
                <a:lnTo>
                  <a:pt x="118824" y="187845"/>
                </a:lnTo>
                <a:lnTo>
                  <a:pt x="110771" y="185710"/>
                </a:lnTo>
                <a:close/>
              </a:path>
              <a:path w="253365" h="297814">
                <a:moveTo>
                  <a:pt x="153093" y="53797"/>
                </a:moveTo>
                <a:lnTo>
                  <a:pt x="119732" y="53797"/>
                </a:lnTo>
                <a:lnTo>
                  <a:pt x="126463" y="54851"/>
                </a:lnTo>
                <a:lnTo>
                  <a:pt x="133394" y="85884"/>
                </a:lnTo>
                <a:lnTo>
                  <a:pt x="135034" y="93148"/>
                </a:lnTo>
                <a:lnTo>
                  <a:pt x="137982" y="105867"/>
                </a:lnTo>
                <a:lnTo>
                  <a:pt x="138985" y="109296"/>
                </a:lnTo>
                <a:lnTo>
                  <a:pt x="141703" y="112331"/>
                </a:lnTo>
                <a:lnTo>
                  <a:pt x="146300" y="120484"/>
                </a:lnTo>
                <a:lnTo>
                  <a:pt x="223427" y="106832"/>
                </a:lnTo>
                <a:lnTo>
                  <a:pt x="252829" y="106832"/>
                </a:lnTo>
                <a:lnTo>
                  <a:pt x="253362" y="101117"/>
                </a:lnTo>
                <a:lnTo>
                  <a:pt x="251875" y="95478"/>
                </a:lnTo>
                <a:lnTo>
                  <a:pt x="246834" y="90116"/>
                </a:lnTo>
                <a:lnTo>
                  <a:pt x="245108" y="89016"/>
                </a:lnTo>
                <a:lnTo>
                  <a:pt x="172415" y="89016"/>
                </a:lnTo>
                <a:lnTo>
                  <a:pt x="163487" y="86621"/>
                </a:lnTo>
                <a:lnTo>
                  <a:pt x="158392" y="78819"/>
                </a:lnTo>
                <a:lnTo>
                  <a:pt x="154809" y="63868"/>
                </a:lnTo>
                <a:lnTo>
                  <a:pt x="153093" y="53797"/>
                </a:lnTo>
                <a:close/>
              </a:path>
              <a:path w="253365" h="297814">
                <a:moveTo>
                  <a:pt x="224482" y="81165"/>
                </a:moveTo>
                <a:lnTo>
                  <a:pt x="215340" y="81582"/>
                </a:lnTo>
                <a:lnTo>
                  <a:pt x="206119" y="83492"/>
                </a:lnTo>
                <a:lnTo>
                  <a:pt x="196833" y="85884"/>
                </a:lnTo>
                <a:lnTo>
                  <a:pt x="187499" y="87744"/>
                </a:lnTo>
                <a:lnTo>
                  <a:pt x="172415" y="89016"/>
                </a:lnTo>
                <a:lnTo>
                  <a:pt x="245108" y="89016"/>
                </a:lnTo>
                <a:lnTo>
                  <a:pt x="239941" y="85721"/>
                </a:lnTo>
                <a:lnTo>
                  <a:pt x="232166" y="82626"/>
                </a:lnTo>
                <a:lnTo>
                  <a:pt x="224482" y="81165"/>
                </a:lnTo>
                <a:close/>
              </a:path>
            </a:pathLst>
          </a:custGeom>
          <a:solidFill>
            <a:srgbClr val="000000"/>
          </a:solidFill>
        </p:spPr>
        <p:txBody>
          <a:bodyPr wrap="square" lIns="0" tIns="0" rIns="0" bIns="0" rtlCol="0"/>
          <a:lstStyle/>
          <a:p>
            <a:endParaRPr dirty="0"/>
          </a:p>
        </p:txBody>
      </p:sp>
      <p:sp>
        <p:nvSpPr>
          <p:cNvPr id="49" name="object 49"/>
          <p:cNvSpPr/>
          <p:nvPr/>
        </p:nvSpPr>
        <p:spPr>
          <a:xfrm>
            <a:off x="415343" y="2157399"/>
            <a:ext cx="191379" cy="186601"/>
          </a:xfrm>
          <a:prstGeom prst="rect">
            <a:avLst/>
          </a:prstGeom>
          <a:blipFill>
            <a:blip r:embed="rId32" cstate="print"/>
            <a:stretch>
              <a:fillRect/>
            </a:stretch>
          </a:blipFill>
        </p:spPr>
        <p:txBody>
          <a:bodyPr wrap="square" lIns="0" tIns="0" rIns="0" bIns="0" rtlCol="0"/>
          <a:lstStyle/>
          <a:p>
            <a:endParaRPr dirty="0"/>
          </a:p>
        </p:txBody>
      </p:sp>
      <p:sp>
        <p:nvSpPr>
          <p:cNvPr id="50" name="object 50"/>
          <p:cNvSpPr/>
          <p:nvPr/>
        </p:nvSpPr>
        <p:spPr>
          <a:xfrm>
            <a:off x="0" y="975212"/>
            <a:ext cx="181317" cy="217685"/>
          </a:xfrm>
          <a:prstGeom prst="rect">
            <a:avLst/>
          </a:prstGeom>
          <a:blipFill>
            <a:blip r:embed="rId33" cstate="print"/>
            <a:stretch>
              <a:fillRect/>
            </a:stretch>
          </a:blipFill>
        </p:spPr>
        <p:txBody>
          <a:bodyPr wrap="square" lIns="0" tIns="0" rIns="0" bIns="0" rtlCol="0"/>
          <a:lstStyle/>
          <a:p>
            <a:endParaRPr dirty="0"/>
          </a:p>
        </p:txBody>
      </p:sp>
      <p:sp>
        <p:nvSpPr>
          <p:cNvPr id="51" name="object 51"/>
          <p:cNvSpPr/>
          <p:nvPr/>
        </p:nvSpPr>
        <p:spPr>
          <a:xfrm>
            <a:off x="4889958" y="2517301"/>
            <a:ext cx="427355" cy="516255"/>
          </a:xfrm>
          <a:custGeom>
            <a:avLst/>
            <a:gdLst/>
            <a:ahLst/>
            <a:cxnLst/>
            <a:rect l="l" t="t" r="r" b="b"/>
            <a:pathLst>
              <a:path w="427354" h="516255">
                <a:moveTo>
                  <a:pt x="116634" y="0"/>
                </a:moveTo>
                <a:lnTo>
                  <a:pt x="80235" y="30008"/>
                </a:lnTo>
                <a:lnTo>
                  <a:pt x="73455" y="51682"/>
                </a:lnTo>
                <a:lnTo>
                  <a:pt x="73560" y="65947"/>
                </a:lnTo>
                <a:lnTo>
                  <a:pt x="74316" y="80227"/>
                </a:lnTo>
                <a:lnTo>
                  <a:pt x="73909" y="96389"/>
                </a:lnTo>
                <a:lnTo>
                  <a:pt x="60046" y="176405"/>
                </a:lnTo>
                <a:lnTo>
                  <a:pt x="50018" y="224396"/>
                </a:lnTo>
                <a:lnTo>
                  <a:pt x="29650" y="320300"/>
                </a:lnTo>
                <a:lnTo>
                  <a:pt x="14373" y="392938"/>
                </a:lnTo>
                <a:lnTo>
                  <a:pt x="9255" y="417569"/>
                </a:lnTo>
                <a:lnTo>
                  <a:pt x="4487" y="442224"/>
                </a:lnTo>
                <a:lnTo>
                  <a:pt x="341" y="466944"/>
                </a:lnTo>
                <a:lnTo>
                  <a:pt x="0" y="486063"/>
                </a:lnTo>
                <a:lnTo>
                  <a:pt x="5628" y="500284"/>
                </a:lnTo>
                <a:lnTo>
                  <a:pt x="17175" y="510024"/>
                </a:lnTo>
                <a:lnTo>
                  <a:pt x="34593" y="515699"/>
                </a:lnTo>
                <a:lnTo>
                  <a:pt x="51901" y="516051"/>
                </a:lnTo>
                <a:lnTo>
                  <a:pt x="65973" y="510332"/>
                </a:lnTo>
                <a:lnTo>
                  <a:pt x="84286" y="472450"/>
                </a:lnTo>
                <a:lnTo>
                  <a:pt x="85789" y="454489"/>
                </a:lnTo>
                <a:lnTo>
                  <a:pt x="86562" y="445481"/>
                </a:lnTo>
                <a:lnTo>
                  <a:pt x="87880" y="430608"/>
                </a:lnTo>
                <a:lnTo>
                  <a:pt x="90118" y="415855"/>
                </a:lnTo>
                <a:lnTo>
                  <a:pt x="94955" y="401497"/>
                </a:lnTo>
                <a:lnTo>
                  <a:pt x="104075" y="387810"/>
                </a:lnTo>
                <a:lnTo>
                  <a:pt x="301715" y="387810"/>
                </a:lnTo>
                <a:lnTo>
                  <a:pt x="314673" y="379374"/>
                </a:lnTo>
                <a:lnTo>
                  <a:pt x="327731" y="359660"/>
                </a:lnTo>
                <a:lnTo>
                  <a:pt x="334415" y="332743"/>
                </a:lnTo>
                <a:lnTo>
                  <a:pt x="333755" y="318943"/>
                </a:lnTo>
                <a:lnTo>
                  <a:pt x="212420" y="318943"/>
                </a:lnTo>
                <a:lnTo>
                  <a:pt x="180899" y="314362"/>
                </a:lnTo>
                <a:lnTo>
                  <a:pt x="149401" y="298935"/>
                </a:lnTo>
                <a:lnTo>
                  <a:pt x="153554" y="292230"/>
                </a:lnTo>
                <a:lnTo>
                  <a:pt x="155408" y="286781"/>
                </a:lnTo>
                <a:lnTo>
                  <a:pt x="195879" y="253133"/>
                </a:lnTo>
                <a:lnTo>
                  <a:pt x="233439" y="223893"/>
                </a:lnTo>
                <a:lnTo>
                  <a:pt x="271982" y="196099"/>
                </a:lnTo>
                <a:lnTo>
                  <a:pt x="284948" y="187544"/>
                </a:lnTo>
                <a:lnTo>
                  <a:pt x="140600" y="187544"/>
                </a:lnTo>
                <a:lnTo>
                  <a:pt x="145086" y="166687"/>
                </a:lnTo>
                <a:lnTo>
                  <a:pt x="149150" y="147913"/>
                </a:lnTo>
                <a:lnTo>
                  <a:pt x="152848" y="130511"/>
                </a:lnTo>
                <a:lnTo>
                  <a:pt x="156234" y="113769"/>
                </a:lnTo>
                <a:lnTo>
                  <a:pt x="159993" y="89705"/>
                </a:lnTo>
                <a:lnTo>
                  <a:pt x="160515" y="65947"/>
                </a:lnTo>
                <a:lnTo>
                  <a:pt x="156382" y="42685"/>
                </a:lnTo>
                <a:lnTo>
                  <a:pt x="146175" y="20107"/>
                </a:lnTo>
                <a:lnTo>
                  <a:pt x="132269" y="5003"/>
                </a:lnTo>
                <a:lnTo>
                  <a:pt x="116634" y="0"/>
                </a:lnTo>
                <a:close/>
              </a:path>
              <a:path w="427354" h="516255">
                <a:moveTo>
                  <a:pt x="301715" y="387810"/>
                </a:moveTo>
                <a:lnTo>
                  <a:pt x="104075" y="387810"/>
                </a:lnTo>
                <a:lnTo>
                  <a:pt x="144328" y="398709"/>
                </a:lnTo>
                <a:lnTo>
                  <a:pt x="184991" y="403331"/>
                </a:lnTo>
                <a:lnTo>
                  <a:pt x="225967" y="403049"/>
                </a:lnTo>
                <a:lnTo>
                  <a:pt x="267156" y="399240"/>
                </a:lnTo>
                <a:lnTo>
                  <a:pt x="294670" y="392397"/>
                </a:lnTo>
                <a:lnTo>
                  <a:pt x="301715" y="387810"/>
                </a:lnTo>
                <a:close/>
              </a:path>
              <a:path w="427354" h="516255">
                <a:moveTo>
                  <a:pt x="310131" y="293584"/>
                </a:moveTo>
                <a:lnTo>
                  <a:pt x="289685" y="298135"/>
                </a:lnTo>
                <a:lnTo>
                  <a:pt x="284859" y="300142"/>
                </a:lnTo>
                <a:lnTo>
                  <a:pt x="280605" y="304320"/>
                </a:lnTo>
                <a:lnTo>
                  <a:pt x="275792" y="305984"/>
                </a:lnTo>
                <a:lnTo>
                  <a:pt x="244029" y="315282"/>
                </a:lnTo>
                <a:lnTo>
                  <a:pt x="212420" y="318943"/>
                </a:lnTo>
                <a:lnTo>
                  <a:pt x="333755" y="318943"/>
                </a:lnTo>
                <a:lnTo>
                  <a:pt x="333407" y="311648"/>
                </a:lnTo>
                <a:lnTo>
                  <a:pt x="325009" y="298342"/>
                </a:lnTo>
                <a:lnTo>
                  <a:pt x="310131" y="293584"/>
                </a:lnTo>
                <a:close/>
              </a:path>
              <a:path w="427354" h="516255">
                <a:moveTo>
                  <a:pt x="390880" y="26690"/>
                </a:moveTo>
                <a:lnTo>
                  <a:pt x="372729" y="29578"/>
                </a:lnTo>
                <a:lnTo>
                  <a:pt x="351471" y="40465"/>
                </a:lnTo>
                <a:lnTo>
                  <a:pt x="347013" y="43462"/>
                </a:lnTo>
                <a:lnTo>
                  <a:pt x="342733" y="46802"/>
                </a:lnTo>
                <a:lnTo>
                  <a:pt x="338288" y="49812"/>
                </a:lnTo>
                <a:lnTo>
                  <a:pt x="140600" y="187544"/>
                </a:lnTo>
                <a:lnTo>
                  <a:pt x="284948" y="187544"/>
                </a:lnTo>
                <a:lnTo>
                  <a:pt x="311629" y="169939"/>
                </a:lnTo>
                <a:lnTo>
                  <a:pt x="352504" y="145604"/>
                </a:lnTo>
                <a:lnTo>
                  <a:pt x="394727" y="123282"/>
                </a:lnTo>
                <a:lnTo>
                  <a:pt x="415797" y="108791"/>
                </a:lnTo>
                <a:lnTo>
                  <a:pt x="426696" y="91073"/>
                </a:lnTo>
                <a:lnTo>
                  <a:pt x="427256" y="69866"/>
                </a:lnTo>
                <a:lnTo>
                  <a:pt x="417308" y="44910"/>
                </a:lnTo>
                <a:lnTo>
                  <a:pt x="405787" y="31801"/>
                </a:lnTo>
                <a:lnTo>
                  <a:pt x="390880" y="26690"/>
                </a:lnTo>
                <a:close/>
              </a:path>
            </a:pathLst>
          </a:custGeom>
          <a:solidFill>
            <a:srgbClr val="FFFFFF"/>
          </a:solidFill>
        </p:spPr>
        <p:txBody>
          <a:bodyPr wrap="square" lIns="0" tIns="0" rIns="0" bIns="0" rtlCol="0"/>
          <a:lstStyle/>
          <a:p>
            <a:endParaRPr dirty="0"/>
          </a:p>
        </p:txBody>
      </p:sp>
      <p:sp>
        <p:nvSpPr>
          <p:cNvPr id="52" name="object 52"/>
          <p:cNvSpPr/>
          <p:nvPr/>
        </p:nvSpPr>
        <p:spPr>
          <a:xfrm>
            <a:off x="5668552" y="2501987"/>
            <a:ext cx="489584" cy="478790"/>
          </a:xfrm>
          <a:custGeom>
            <a:avLst/>
            <a:gdLst/>
            <a:ahLst/>
            <a:cxnLst/>
            <a:rect l="l" t="t" r="r" b="b"/>
            <a:pathLst>
              <a:path w="489585" h="478789">
                <a:moveTo>
                  <a:pt x="265005" y="223597"/>
                </a:moveTo>
                <a:lnTo>
                  <a:pt x="173688" y="223597"/>
                </a:lnTo>
                <a:lnTo>
                  <a:pt x="180266" y="224397"/>
                </a:lnTo>
                <a:lnTo>
                  <a:pt x="183526" y="245515"/>
                </a:lnTo>
                <a:lnTo>
                  <a:pt x="190465" y="294971"/>
                </a:lnTo>
                <a:lnTo>
                  <a:pt x="196870" y="365240"/>
                </a:lnTo>
                <a:lnTo>
                  <a:pt x="200043" y="400368"/>
                </a:lnTo>
                <a:lnTo>
                  <a:pt x="203914" y="435357"/>
                </a:lnTo>
                <a:lnTo>
                  <a:pt x="212876" y="460128"/>
                </a:lnTo>
                <a:lnTo>
                  <a:pt x="230252" y="474914"/>
                </a:lnTo>
                <a:lnTo>
                  <a:pt x="252922" y="478380"/>
                </a:lnTo>
                <a:lnTo>
                  <a:pt x="277764" y="469190"/>
                </a:lnTo>
                <a:lnTo>
                  <a:pt x="306873" y="436932"/>
                </a:lnTo>
                <a:lnTo>
                  <a:pt x="325894" y="400334"/>
                </a:lnTo>
                <a:lnTo>
                  <a:pt x="344470" y="363610"/>
                </a:lnTo>
                <a:lnTo>
                  <a:pt x="362489" y="326588"/>
                </a:lnTo>
                <a:lnTo>
                  <a:pt x="367392" y="315990"/>
                </a:lnTo>
                <a:lnTo>
                  <a:pt x="270297" y="315990"/>
                </a:lnTo>
                <a:lnTo>
                  <a:pt x="269847" y="294971"/>
                </a:lnTo>
                <a:lnTo>
                  <a:pt x="269599" y="279820"/>
                </a:lnTo>
                <a:lnTo>
                  <a:pt x="268991" y="261667"/>
                </a:lnTo>
                <a:lnTo>
                  <a:pt x="267681" y="244819"/>
                </a:lnTo>
                <a:lnTo>
                  <a:pt x="265005" y="223597"/>
                </a:lnTo>
                <a:close/>
              </a:path>
              <a:path w="489585" h="478789">
                <a:moveTo>
                  <a:pt x="180605" y="84288"/>
                </a:moveTo>
                <a:lnTo>
                  <a:pt x="141011" y="113641"/>
                </a:lnTo>
                <a:lnTo>
                  <a:pt x="120453" y="152834"/>
                </a:lnTo>
                <a:lnTo>
                  <a:pt x="102466" y="193219"/>
                </a:lnTo>
                <a:lnTo>
                  <a:pt x="85772" y="235689"/>
                </a:lnTo>
                <a:lnTo>
                  <a:pt x="69568" y="278387"/>
                </a:lnTo>
                <a:lnTo>
                  <a:pt x="52051" y="320521"/>
                </a:lnTo>
                <a:lnTo>
                  <a:pt x="31415" y="361301"/>
                </a:lnTo>
                <a:lnTo>
                  <a:pt x="5857" y="399937"/>
                </a:lnTo>
                <a:lnTo>
                  <a:pt x="1177" y="410951"/>
                </a:lnTo>
                <a:lnTo>
                  <a:pt x="6696" y="451969"/>
                </a:lnTo>
                <a:lnTo>
                  <a:pt x="28973" y="464585"/>
                </a:lnTo>
                <a:lnTo>
                  <a:pt x="43466" y="463461"/>
                </a:lnTo>
                <a:lnTo>
                  <a:pt x="81794" y="444714"/>
                </a:lnTo>
                <a:lnTo>
                  <a:pt x="111539" y="384833"/>
                </a:lnTo>
                <a:lnTo>
                  <a:pt x="126045" y="348378"/>
                </a:lnTo>
                <a:lnTo>
                  <a:pt x="140650" y="311985"/>
                </a:lnTo>
                <a:lnTo>
                  <a:pt x="155146" y="275566"/>
                </a:lnTo>
                <a:lnTo>
                  <a:pt x="169121" y="236647"/>
                </a:lnTo>
                <a:lnTo>
                  <a:pt x="173688" y="223597"/>
                </a:lnTo>
                <a:lnTo>
                  <a:pt x="265005" y="223597"/>
                </a:lnTo>
                <a:lnTo>
                  <a:pt x="263140" y="208806"/>
                </a:lnTo>
                <a:lnTo>
                  <a:pt x="256055" y="173551"/>
                </a:lnTo>
                <a:lnTo>
                  <a:pt x="244001" y="139876"/>
                </a:lnTo>
                <a:lnTo>
                  <a:pt x="224551" y="108599"/>
                </a:lnTo>
                <a:lnTo>
                  <a:pt x="203038" y="89766"/>
                </a:lnTo>
                <a:lnTo>
                  <a:pt x="180605" y="84288"/>
                </a:lnTo>
                <a:close/>
              </a:path>
              <a:path w="489585" h="478789">
                <a:moveTo>
                  <a:pt x="452504" y="0"/>
                </a:moveTo>
                <a:lnTo>
                  <a:pt x="417281" y="22037"/>
                </a:lnTo>
                <a:lnTo>
                  <a:pt x="382117" y="94338"/>
                </a:lnTo>
                <a:lnTo>
                  <a:pt x="320950" y="233530"/>
                </a:lnTo>
                <a:lnTo>
                  <a:pt x="300472" y="279820"/>
                </a:lnTo>
                <a:lnTo>
                  <a:pt x="296339" y="289735"/>
                </a:lnTo>
                <a:lnTo>
                  <a:pt x="291185" y="299672"/>
                </a:lnTo>
                <a:lnTo>
                  <a:pt x="283131" y="308726"/>
                </a:lnTo>
                <a:lnTo>
                  <a:pt x="270297" y="315990"/>
                </a:lnTo>
                <a:lnTo>
                  <a:pt x="367392" y="315990"/>
                </a:lnTo>
                <a:lnTo>
                  <a:pt x="379771" y="289231"/>
                </a:lnTo>
                <a:lnTo>
                  <a:pt x="397998" y="245515"/>
                </a:lnTo>
                <a:lnTo>
                  <a:pt x="415157" y="201313"/>
                </a:lnTo>
                <a:lnTo>
                  <a:pt x="433260" y="157540"/>
                </a:lnTo>
                <a:lnTo>
                  <a:pt x="454318" y="115112"/>
                </a:lnTo>
                <a:lnTo>
                  <a:pt x="480342" y="74944"/>
                </a:lnTo>
                <a:lnTo>
                  <a:pt x="487670" y="60862"/>
                </a:lnTo>
                <a:lnTo>
                  <a:pt x="489369" y="46539"/>
                </a:lnTo>
                <a:lnTo>
                  <a:pt x="486271" y="32280"/>
                </a:lnTo>
                <a:lnTo>
                  <a:pt x="479212" y="18391"/>
                </a:lnTo>
                <a:lnTo>
                  <a:pt x="466850" y="5168"/>
                </a:lnTo>
                <a:lnTo>
                  <a:pt x="452504" y="0"/>
                </a:lnTo>
                <a:close/>
              </a:path>
            </a:pathLst>
          </a:custGeom>
          <a:solidFill>
            <a:srgbClr val="FFFFFF"/>
          </a:solidFill>
        </p:spPr>
        <p:txBody>
          <a:bodyPr wrap="square" lIns="0" tIns="0" rIns="0" bIns="0" rtlCol="0"/>
          <a:lstStyle/>
          <a:p>
            <a:endParaRPr dirty="0"/>
          </a:p>
        </p:txBody>
      </p:sp>
      <p:sp>
        <p:nvSpPr>
          <p:cNvPr id="53" name="object 53"/>
          <p:cNvSpPr/>
          <p:nvPr/>
        </p:nvSpPr>
        <p:spPr>
          <a:xfrm>
            <a:off x="4403195" y="2556116"/>
            <a:ext cx="394970" cy="535940"/>
          </a:xfrm>
          <a:custGeom>
            <a:avLst/>
            <a:gdLst/>
            <a:ahLst/>
            <a:cxnLst/>
            <a:rect l="l" t="t" r="r" b="b"/>
            <a:pathLst>
              <a:path w="394970" h="535939">
                <a:moveTo>
                  <a:pt x="313231" y="0"/>
                </a:moveTo>
                <a:lnTo>
                  <a:pt x="252724" y="14021"/>
                </a:lnTo>
                <a:lnTo>
                  <a:pt x="203759" y="43387"/>
                </a:lnTo>
                <a:lnTo>
                  <a:pt x="160300" y="91094"/>
                </a:lnTo>
                <a:lnTo>
                  <a:pt x="122795" y="150108"/>
                </a:lnTo>
                <a:lnTo>
                  <a:pt x="91391" y="226351"/>
                </a:lnTo>
                <a:lnTo>
                  <a:pt x="77415" y="271267"/>
                </a:lnTo>
                <a:lnTo>
                  <a:pt x="51943" y="361950"/>
                </a:lnTo>
                <a:lnTo>
                  <a:pt x="38048" y="406893"/>
                </a:lnTo>
                <a:lnTo>
                  <a:pt x="21780" y="451018"/>
                </a:lnTo>
                <a:lnTo>
                  <a:pt x="1939" y="493915"/>
                </a:lnTo>
                <a:lnTo>
                  <a:pt x="0" y="501926"/>
                </a:lnTo>
                <a:lnTo>
                  <a:pt x="26760" y="534529"/>
                </a:lnTo>
                <a:lnTo>
                  <a:pt x="37638" y="535744"/>
                </a:lnTo>
                <a:lnTo>
                  <a:pt x="47532" y="534390"/>
                </a:lnTo>
                <a:lnTo>
                  <a:pt x="83279" y="506547"/>
                </a:lnTo>
                <a:lnTo>
                  <a:pt x="94572" y="466846"/>
                </a:lnTo>
                <a:lnTo>
                  <a:pt x="101266" y="444123"/>
                </a:lnTo>
                <a:lnTo>
                  <a:pt x="108417" y="421731"/>
                </a:lnTo>
                <a:lnTo>
                  <a:pt x="115299" y="399643"/>
                </a:lnTo>
                <a:lnTo>
                  <a:pt x="334092" y="399643"/>
                </a:lnTo>
                <a:lnTo>
                  <a:pt x="310599" y="365469"/>
                </a:lnTo>
                <a:lnTo>
                  <a:pt x="271515" y="355507"/>
                </a:lnTo>
                <a:lnTo>
                  <a:pt x="250273" y="350484"/>
                </a:lnTo>
                <a:lnTo>
                  <a:pt x="207870" y="339902"/>
                </a:lnTo>
                <a:lnTo>
                  <a:pt x="207273" y="332345"/>
                </a:lnTo>
                <a:lnTo>
                  <a:pt x="206815" y="328497"/>
                </a:lnTo>
                <a:lnTo>
                  <a:pt x="240298" y="303916"/>
                </a:lnTo>
                <a:lnTo>
                  <a:pt x="251583" y="295884"/>
                </a:lnTo>
                <a:lnTo>
                  <a:pt x="287731" y="268301"/>
                </a:lnTo>
                <a:lnTo>
                  <a:pt x="298537" y="258343"/>
                </a:lnTo>
                <a:lnTo>
                  <a:pt x="157070" y="258343"/>
                </a:lnTo>
                <a:lnTo>
                  <a:pt x="173926" y="211656"/>
                </a:lnTo>
                <a:lnTo>
                  <a:pt x="194928" y="168058"/>
                </a:lnTo>
                <a:lnTo>
                  <a:pt x="223817" y="130080"/>
                </a:lnTo>
                <a:lnTo>
                  <a:pt x="264334" y="100253"/>
                </a:lnTo>
                <a:lnTo>
                  <a:pt x="299649" y="86933"/>
                </a:lnTo>
                <a:lnTo>
                  <a:pt x="394091" y="86933"/>
                </a:lnTo>
                <a:lnTo>
                  <a:pt x="388248" y="62089"/>
                </a:lnTo>
                <a:lnTo>
                  <a:pt x="369878" y="29055"/>
                </a:lnTo>
                <a:lnTo>
                  <a:pt x="343931" y="8372"/>
                </a:lnTo>
                <a:lnTo>
                  <a:pt x="313231" y="0"/>
                </a:lnTo>
                <a:close/>
              </a:path>
              <a:path w="394970" h="535939">
                <a:moveTo>
                  <a:pt x="334092" y="399643"/>
                </a:moveTo>
                <a:lnTo>
                  <a:pt x="115299" y="399643"/>
                </a:lnTo>
                <a:lnTo>
                  <a:pt x="179614" y="423287"/>
                </a:lnTo>
                <a:lnTo>
                  <a:pt x="240699" y="444131"/>
                </a:lnTo>
                <a:lnTo>
                  <a:pt x="282452" y="449446"/>
                </a:lnTo>
                <a:lnTo>
                  <a:pt x="296414" y="448576"/>
                </a:lnTo>
                <a:lnTo>
                  <a:pt x="313226" y="443722"/>
                </a:lnTo>
                <a:lnTo>
                  <a:pt x="325467" y="434139"/>
                </a:lnTo>
                <a:lnTo>
                  <a:pt x="332852" y="420894"/>
                </a:lnTo>
                <a:lnTo>
                  <a:pt x="335098" y="405053"/>
                </a:lnTo>
                <a:lnTo>
                  <a:pt x="334092" y="399643"/>
                </a:lnTo>
                <a:close/>
              </a:path>
              <a:path w="394970" h="535939">
                <a:moveTo>
                  <a:pt x="394091" y="86933"/>
                </a:moveTo>
                <a:lnTo>
                  <a:pt x="299649" y="86933"/>
                </a:lnTo>
                <a:lnTo>
                  <a:pt x="311133" y="94208"/>
                </a:lnTo>
                <a:lnTo>
                  <a:pt x="316964" y="106119"/>
                </a:lnTo>
                <a:lnTo>
                  <a:pt x="272032" y="177611"/>
                </a:lnTo>
                <a:lnTo>
                  <a:pt x="237443" y="208841"/>
                </a:lnTo>
                <a:lnTo>
                  <a:pt x="198951" y="235523"/>
                </a:lnTo>
                <a:lnTo>
                  <a:pt x="157070" y="258343"/>
                </a:lnTo>
                <a:lnTo>
                  <a:pt x="298537" y="258343"/>
                </a:lnTo>
                <a:lnTo>
                  <a:pt x="350636" y="204017"/>
                </a:lnTo>
                <a:lnTo>
                  <a:pt x="376805" y="166712"/>
                </a:lnTo>
                <a:lnTo>
                  <a:pt x="394804" y="115210"/>
                </a:lnTo>
                <a:lnTo>
                  <a:pt x="394511" y="88720"/>
                </a:lnTo>
                <a:lnTo>
                  <a:pt x="394091" y="86933"/>
                </a:lnTo>
                <a:close/>
              </a:path>
            </a:pathLst>
          </a:custGeom>
          <a:solidFill>
            <a:srgbClr val="FFFFFF"/>
          </a:solidFill>
        </p:spPr>
        <p:txBody>
          <a:bodyPr wrap="square" lIns="0" tIns="0" rIns="0" bIns="0" rtlCol="0"/>
          <a:lstStyle/>
          <a:p>
            <a:endParaRPr dirty="0"/>
          </a:p>
        </p:txBody>
      </p:sp>
      <p:sp>
        <p:nvSpPr>
          <p:cNvPr id="54" name="object 54"/>
          <p:cNvSpPr/>
          <p:nvPr/>
        </p:nvSpPr>
        <p:spPr>
          <a:xfrm>
            <a:off x="5281110" y="2530936"/>
            <a:ext cx="481965" cy="460375"/>
          </a:xfrm>
          <a:custGeom>
            <a:avLst/>
            <a:gdLst/>
            <a:ahLst/>
            <a:cxnLst/>
            <a:rect l="l" t="t" r="r" b="b"/>
            <a:pathLst>
              <a:path w="481964" h="460375">
                <a:moveTo>
                  <a:pt x="384574" y="46"/>
                </a:moveTo>
                <a:lnTo>
                  <a:pt x="342243" y="2095"/>
                </a:lnTo>
                <a:lnTo>
                  <a:pt x="300667" y="8620"/>
                </a:lnTo>
                <a:lnTo>
                  <a:pt x="218179" y="26614"/>
                </a:lnTo>
                <a:lnTo>
                  <a:pt x="177147" y="47495"/>
                </a:lnTo>
                <a:lnTo>
                  <a:pt x="147564" y="93065"/>
                </a:lnTo>
                <a:lnTo>
                  <a:pt x="127207" y="125509"/>
                </a:lnTo>
                <a:lnTo>
                  <a:pt x="106982" y="158010"/>
                </a:lnTo>
                <a:lnTo>
                  <a:pt x="87369" y="190838"/>
                </a:lnTo>
                <a:lnTo>
                  <a:pt x="66589" y="226491"/>
                </a:lnTo>
                <a:lnTo>
                  <a:pt x="46145" y="262337"/>
                </a:lnTo>
                <a:lnTo>
                  <a:pt x="26758" y="298685"/>
                </a:lnTo>
                <a:lnTo>
                  <a:pt x="9150" y="335846"/>
                </a:lnTo>
                <a:lnTo>
                  <a:pt x="0" y="381276"/>
                </a:lnTo>
                <a:lnTo>
                  <a:pt x="11967" y="420038"/>
                </a:lnTo>
                <a:lnTo>
                  <a:pt x="42431" y="447689"/>
                </a:lnTo>
                <a:lnTo>
                  <a:pt x="88766" y="459786"/>
                </a:lnTo>
                <a:lnTo>
                  <a:pt x="142349" y="456939"/>
                </a:lnTo>
                <a:lnTo>
                  <a:pt x="191587" y="443160"/>
                </a:lnTo>
                <a:lnTo>
                  <a:pt x="237008" y="419614"/>
                </a:lnTo>
                <a:lnTo>
                  <a:pt x="279139" y="387472"/>
                </a:lnTo>
                <a:lnTo>
                  <a:pt x="294309" y="372167"/>
                </a:lnTo>
                <a:lnTo>
                  <a:pt x="117947" y="372167"/>
                </a:lnTo>
                <a:lnTo>
                  <a:pt x="104066" y="369805"/>
                </a:lnTo>
                <a:lnTo>
                  <a:pt x="90023" y="362224"/>
                </a:lnTo>
                <a:lnTo>
                  <a:pt x="92267" y="354268"/>
                </a:lnTo>
                <a:lnTo>
                  <a:pt x="94413" y="346484"/>
                </a:lnTo>
                <a:lnTo>
                  <a:pt x="115850" y="307424"/>
                </a:lnTo>
                <a:lnTo>
                  <a:pt x="179768" y="295242"/>
                </a:lnTo>
                <a:lnTo>
                  <a:pt x="212205" y="288586"/>
                </a:lnTo>
                <a:lnTo>
                  <a:pt x="275253" y="266657"/>
                </a:lnTo>
                <a:lnTo>
                  <a:pt x="311672" y="248980"/>
                </a:lnTo>
                <a:lnTo>
                  <a:pt x="336835" y="209158"/>
                </a:lnTo>
                <a:lnTo>
                  <a:pt x="336884" y="204770"/>
                </a:lnTo>
                <a:lnTo>
                  <a:pt x="183317" y="204770"/>
                </a:lnTo>
                <a:lnTo>
                  <a:pt x="204195" y="168773"/>
                </a:lnTo>
                <a:lnTo>
                  <a:pt x="228568" y="139009"/>
                </a:lnTo>
                <a:lnTo>
                  <a:pt x="291648" y="100718"/>
                </a:lnTo>
                <a:lnTo>
                  <a:pt x="350130" y="86493"/>
                </a:lnTo>
                <a:lnTo>
                  <a:pt x="409822" y="77897"/>
                </a:lnTo>
                <a:lnTo>
                  <a:pt x="428939" y="74334"/>
                </a:lnTo>
                <a:lnTo>
                  <a:pt x="446779" y="68302"/>
                </a:lnTo>
                <a:lnTo>
                  <a:pt x="464114" y="60298"/>
                </a:lnTo>
                <a:lnTo>
                  <a:pt x="481717" y="50820"/>
                </a:lnTo>
                <a:lnTo>
                  <a:pt x="471874" y="25548"/>
                </a:lnTo>
                <a:lnTo>
                  <a:pt x="424871" y="592"/>
                </a:lnTo>
                <a:lnTo>
                  <a:pt x="394684" y="76"/>
                </a:lnTo>
                <a:lnTo>
                  <a:pt x="384574" y="46"/>
                </a:lnTo>
                <a:close/>
              </a:path>
              <a:path w="481964" h="460375">
                <a:moveTo>
                  <a:pt x="292563" y="270822"/>
                </a:moveTo>
                <a:lnTo>
                  <a:pt x="264521" y="289237"/>
                </a:lnTo>
                <a:lnTo>
                  <a:pt x="239660" y="316512"/>
                </a:lnTo>
                <a:lnTo>
                  <a:pt x="178841" y="353794"/>
                </a:lnTo>
                <a:lnTo>
                  <a:pt x="131586" y="370716"/>
                </a:lnTo>
                <a:lnTo>
                  <a:pt x="117947" y="372167"/>
                </a:lnTo>
                <a:lnTo>
                  <a:pt x="294309" y="372167"/>
                </a:lnTo>
                <a:lnTo>
                  <a:pt x="295367" y="371100"/>
                </a:lnTo>
                <a:lnTo>
                  <a:pt x="307874" y="352717"/>
                </a:lnTo>
                <a:lnTo>
                  <a:pt x="315432" y="331592"/>
                </a:lnTo>
                <a:lnTo>
                  <a:pt x="316807" y="307093"/>
                </a:lnTo>
                <a:lnTo>
                  <a:pt x="316218" y="296886"/>
                </a:lnTo>
                <a:lnTo>
                  <a:pt x="314843" y="287869"/>
                </a:lnTo>
                <a:lnTo>
                  <a:pt x="310733" y="280333"/>
                </a:lnTo>
                <a:lnTo>
                  <a:pt x="301935" y="274569"/>
                </a:lnTo>
                <a:lnTo>
                  <a:pt x="292563" y="270822"/>
                </a:lnTo>
                <a:close/>
              </a:path>
              <a:path w="481964" h="460375">
                <a:moveTo>
                  <a:pt x="297154" y="180878"/>
                </a:moveTo>
                <a:lnTo>
                  <a:pt x="289234" y="181632"/>
                </a:lnTo>
                <a:lnTo>
                  <a:pt x="281149" y="183245"/>
                </a:lnTo>
                <a:lnTo>
                  <a:pt x="273132" y="185034"/>
                </a:lnTo>
                <a:lnTo>
                  <a:pt x="251871" y="189509"/>
                </a:lnTo>
                <a:lnTo>
                  <a:pt x="183317" y="204770"/>
                </a:lnTo>
                <a:lnTo>
                  <a:pt x="336884" y="204770"/>
                </a:lnTo>
                <a:lnTo>
                  <a:pt x="336937" y="199982"/>
                </a:lnTo>
                <a:lnTo>
                  <a:pt x="332943" y="194106"/>
                </a:lnTo>
                <a:lnTo>
                  <a:pt x="324799" y="188929"/>
                </a:lnTo>
                <a:lnTo>
                  <a:pt x="314659" y="184701"/>
                </a:lnTo>
                <a:lnTo>
                  <a:pt x="304679" y="181668"/>
                </a:lnTo>
                <a:lnTo>
                  <a:pt x="297154" y="180878"/>
                </a:lnTo>
                <a:close/>
              </a:path>
              <a:path w="481964" h="460375">
                <a:moveTo>
                  <a:pt x="404775" y="0"/>
                </a:moveTo>
                <a:lnTo>
                  <a:pt x="394684" y="76"/>
                </a:lnTo>
                <a:lnTo>
                  <a:pt x="413932" y="76"/>
                </a:lnTo>
                <a:lnTo>
                  <a:pt x="404775" y="0"/>
                </a:lnTo>
                <a:close/>
              </a:path>
            </a:pathLst>
          </a:custGeom>
          <a:solidFill>
            <a:srgbClr val="FFFFFF"/>
          </a:solidFill>
        </p:spPr>
        <p:txBody>
          <a:bodyPr wrap="square" lIns="0" tIns="0" rIns="0" bIns="0" rtlCol="0"/>
          <a:lstStyle/>
          <a:p>
            <a:endParaRPr dirty="0"/>
          </a:p>
        </p:txBody>
      </p:sp>
      <p:sp>
        <p:nvSpPr>
          <p:cNvPr id="55" name="object 55"/>
          <p:cNvSpPr/>
          <p:nvPr/>
        </p:nvSpPr>
        <p:spPr>
          <a:xfrm>
            <a:off x="3490214" y="2600680"/>
            <a:ext cx="508634" cy="467995"/>
          </a:xfrm>
          <a:custGeom>
            <a:avLst/>
            <a:gdLst/>
            <a:ahLst/>
            <a:cxnLst/>
            <a:rect l="l" t="t" r="r" b="b"/>
            <a:pathLst>
              <a:path w="508635" h="467994">
                <a:moveTo>
                  <a:pt x="31721" y="42420"/>
                </a:moveTo>
                <a:lnTo>
                  <a:pt x="1288" y="66777"/>
                </a:lnTo>
                <a:lnTo>
                  <a:pt x="0" y="78397"/>
                </a:lnTo>
                <a:lnTo>
                  <a:pt x="155" y="88391"/>
                </a:lnTo>
                <a:lnTo>
                  <a:pt x="815" y="98409"/>
                </a:lnTo>
                <a:lnTo>
                  <a:pt x="2641" y="118402"/>
                </a:lnTo>
                <a:lnTo>
                  <a:pt x="6239" y="165069"/>
                </a:lnTo>
                <a:lnTo>
                  <a:pt x="9847" y="212972"/>
                </a:lnTo>
                <a:lnTo>
                  <a:pt x="13407" y="258347"/>
                </a:lnTo>
                <a:lnTo>
                  <a:pt x="17517" y="305630"/>
                </a:lnTo>
                <a:lnTo>
                  <a:pt x="22098" y="351396"/>
                </a:lnTo>
                <a:lnTo>
                  <a:pt x="30360" y="390477"/>
                </a:lnTo>
                <a:lnTo>
                  <a:pt x="44767" y="427977"/>
                </a:lnTo>
                <a:lnTo>
                  <a:pt x="85408" y="465490"/>
                </a:lnTo>
                <a:lnTo>
                  <a:pt x="105156" y="467474"/>
                </a:lnTo>
                <a:lnTo>
                  <a:pt x="123129" y="462647"/>
                </a:lnTo>
                <a:lnTo>
                  <a:pt x="154165" y="420077"/>
                </a:lnTo>
                <a:lnTo>
                  <a:pt x="157784" y="407149"/>
                </a:lnTo>
                <a:lnTo>
                  <a:pt x="159613" y="400710"/>
                </a:lnTo>
                <a:lnTo>
                  <a:pt x="185029" y="311962"/>
                </a:lnTo>
                <a:lnTo>
                  <a:pt x="101168" y="311962"/>
                </a:lnTo>
                <a:lnTo>
                  <a:pt x="89583" y="260191"/>
                </a:lnTo>
                <a:lnTo>
                  <a:pt x="82149" y="208313"/>
                </a:lnTo>
                <a:lnTo>
                  <a:pt x="79983" y="156266"/>
                </a:lnTo>
                <a:lnTo>
                  <a:pt x="84201" y="103987"/>
                </a:lnTo>
                <a:lnTo>
                  <a:pt x="84606" y="87957"/>
                </a:lnTo>
                <a:lnTo>
                  <a:pt x="62141" y="51295"/>
                </a:lnTo>
                <a:lnTo>
                  <a:pt x="42562" y="43673"/>
                </a:lnTo>
                <a:lnTo>
                  <a:pt x="31721" y="42420"/>
                </a:lnTo>
                <a:close/>
              </a:path>
              <a:path w="508635" h="467994">
                <a:moveTo>
                  <a:pt x="281210" y="265899"/>
                </a:moveTo>
                <a:lnTo>
                  <a:pt x="198221" y="265899"/>
                </a:lnTo>
                <a:lnTo>
                  <a:pt x="225858" y="340277"/>
                </a:lnTo>
                <a:lnTo>
                  <a:pt x="239317" y="376349"/>
                </a:lnTo>
                <a:lnTo>
                  <a:pt x="252780" y="412026"/>
                </a:lnTo>
                <a:lnTo>
                  <a:pt x="276694" y="443976"/>
                </a:lnTo>
                <a:lnTo>
                  <a:pt x="314020" y="457047"/>
                </a:lnTo>
                <a:lnTo>
                  <a:pt x="331896" y="455125"/>
                </a:lnTo>
                <a:lnTo>
                  <a:pt x="367766" y="420789"/>
                </a:lnTo>
                <a:lnTo>
                  <a:pt x="394147" y="353498"/>
                </a:lnTo>
                <a:lnTo>
                  <a:pt x="398526" y="339547"/>
                </a:lnTo>
                <a:lnTo>
                  <a:pt x="306374" y="339547"/>
                </a:lnTo>
                <a:lnTo>
                  <a:pt x="300343" y="324186"/>
                </a:lnTo>
                <a:lnTo>
                  <a:pt x="294617" y="309965"/>
                </a:lnTo>
                <a:lnTo>
                  <a:pt x="289515" y="296388"/>
                </a:lnTo>
                <a:lnTo>
                  <a:pt x="285356" y="282956"/>
                </a:lnTo>
                <a:lnTo>
                  <a:pt x="281210" y="265899"/>
                </a:lnTo>
                <a:close/>
              </a:path>
              <a:path w="508635" h="467994">
                <a:moveTo>
                  <a:pt x="463042" y="0"/>
                </a:moveTo>
                <a:lnTo>
                  <a:pt x="427707" y="16821"/>
                </a:lnTo>
                <a:lnTo>
                  <a:pt x="403394" y="78738"/>
                </a:lnTo>
                <a:lnTo>
                  <a:pt x="387785" y="123499"/>
                </a:lnTo>
                <a:lnTo>
                  <a:pt x="372397" y="168331"/>
                </a:lnTo>
                <a:lnTo>
                  <a:pt x="341730" y="258347"/>
                </a:lnTo>
                <a:lnTo>
                  <a:pt x="335356" y="278357"/>
                </a:lnTo>
                <a:lnTo>
                  <a:pt x="328450" y="298919"/>
                </a:lnTo>
                <a:lnTo>
                  <a:pt x="319367" y="319425"/>
                </a:lnTo>
                <a:lnTo>
                  <a:pt x="306374" y="339547"/>
                </a:lnTo>
                <a:lnTo>
                  <a:pt x="398526" y="339547"/>
                </a:lnTo>
                <a:lnTo>
                  <a:pt x="404995" y="318935"/>
                </a:lnTo>
                <a:lnTo>
                  <a:pt x="416097" y="284457"/>
                </a:lnTo>
                <a:lnTo>
                  <a:pt x="427964" y="250253"/>
                </a:lnTo>
                <a:lnTo>
                  <a:pt x="443010" y="203591"/>
                </a:lnTo>
                <a:lnTo>
                  <a:pt x="457528" y="156659"/>
                </a:lnTo>
                <a:lnTo>
                  <a:pt x="476111" y="111362"/>
                </a:lnTo>
                <a:lnTo>
                  <a:pt x="503351" y="69608"/>
                </a:lnTo>
                <a:lnTo>
                  <a:pt x="507555" y="64439"/>
                </a:lnTo>
                <a:lnTo>
                  <a:pt x="508254" y="54292"/>
                </a:lnTo>
                <a:lnTo>
                  <a:pt x="507174" y="47104"/>
                </a:lnTo>
                <a:lnTo>
                  <a:pt x="501709" y="31050"/>
                </a:lnTo>
                <a:lnTo>
                  <a:pt x="491075" y="16475"/>
                </a:lnTo>
                <a:lnTo>
                  <a:pt x="477458" y="5438"/>
                </a:lnTo>
                <a:lnTo>
                  <a:pt x="463042" y="0"/>
                </a:lnTo>
                <a:close/>
              </a:path>
              <a:path w="508635" h="467994">
                <a:moveTo>
                  <a:pt x="199731" y="80965"/>
                </a:moveTo>
                <a:lnTo>
                  <a:pt x="167957" y="104514"/>
                </a:lnTo>
                <a:lnTo>
                  <a:pt x="151041" y="139560"/>
                </a:lnTo>
                <a:lnTo>
                  <a:pt x="140098" y="176178"/>
                </a:lnTo>
                <a:lnTo>
                  <a:pt x="129714" y="212972"/>
                </a:lnTo>
                <a:lnTo>
                  <a:pt x="119435" y="250253"/>
                </a:lnTo>
                <a:lnTo>
                  <a:pt x="109283" y="286613"/>
                </a:lnTo>
                <a:lnTo>
                  <a:pt x="107356" y="293031"/>
                </a:lnTo>
                <a:lnTo>
                  <a:pt x="105287" y="299345"/>
                </a:lnTo>
                <a:lnTo>
                  <a:pt x="103188" y="305630"/>
                </a:lnTo>
                <a:lnTo>
                  <a:pt x="101168" y="311962"/>
                </a:lnTo>
                <a:lnTo>
                  <a:pt x="185029" y="311962"/>
                </a:lnTo>
                <a:lnTo>
                  <a:pt x="198221" y="265899"/>
                </a:lnTo>
                <a:lnTo>
                  <a:pt x="281210" y="265899"/>
                </a:lnTo>
                <a:lnTo>
                  <a:pt x="277772" y="251750"/>
                </a:lnTo>
                <a:lnTo>
                  <a:pt x="270679" y="220414"/>
                </a:lnTo>
                <a:lnTo>
                  <a:pt x="263308" y="189183"/>
                </a:lnTo>
                <a:lnTo>
                  <a:pt x="248960" y="141525"/>
                </a:lnTo>
                <a:lnTo>
                  <a:pt x="223024" y="94475"/>
                </a:lnTo>
                <a:lnTo>
                  <a:pt x="212198" y="84322"/>
                </a:lnTo>
                <a:lnTo>
                  <a:pt x="199731" y="80965"/>
                </a:lnTo>
                <a:close/>
              </a:path>
            </a:pathLst>
          </a:custGeom>
          <a:solidFill>
            <a:srgbClr val="FFFFFF"/>
          </a:solidFill>
        </p:spPr>
        <p:txBody>
          <a:bodyPr wrap="square" lIns="0" tIns="0" rIns="0" bIns="0" rtlCol="0"/>
          <a:lstStyle/>
          <a:p>
            <a:endParaRPr dirty="0"/>
          </a:p>
        </p:txBody>
      </p:sp>
      <p:sp>
        <p:nvSpPr>
          <p:cNvPr id="56" name="object 56"/>
          <p:cNvSpPr/>
          <p:nvPr/>
        </p:nvSpPr>
        <p:spPr>
          <a:xfrm>
            <a:off x="4008342" y="2588835"/>
            <a:ext cx="415290" cy="483234"/>
          </a:xfrm>
          <a:custGeom>
            <a:avLst/>
            <a:gdLst/>
            <a:ahLst/>
            <a:cxnLst/>
            <a:rect l="l" t="t" r="r" b="b"/>
            <a:pathLst>
              <a:path w="415289" h="483235">
                <a:moveTo>
                  <a:pt x="352768" y="0"/>
                </a:moveTo>
                <a:lnTo>
                  <a:pt x="293213" y="11533"/>
                </a:lnTo>
                <a:lnTo>
                  <a:pt x="197072" y="38096"/>
                </a:lnTo>
                <a:lnTo>
                  <a:pt x="151920" y="64754"/>
                </a:lnTo>
                <a:lnTo>
                  <a:pt x="114404" y="126114"/>
                </a:lnTo>
                <a:lnTo>
                  <a:pt x="87386" y="171829"/>
                </a:lnTo>
                <a:lnTo>
                  <a:pt x="61287" y="218023"/>
                </a:lnTo>
                <a:lnTo>
                  <a:pt x="37475" y="265412"/>
                </a:lnTo>
                <a:lnTo>
                  <a:pt x="17316" y="314714"/>
                </a:lnTo>
                <a:lnTo>
                  <a:pt x="6039" y="351121"/>
                </a:lnTo>
                <a:lnTo>
                  <a:pt x="0" y="388552"/>
                </a:lnTo>
                <a:lnTo>
                  <a:pt x="3514" y="421781"/>
                </a:lnTo>
                <a:lnTo>
                  <a:pt x="17596" y="448622"/>
                </a:lnTo>
                <a:lnTo>
                  <a:pt x="41079" y="468211"/>
                </a:lnTo>
                <a:lnTo>
                  <a:pt x="72815" y="479865"/>
                </a:lnTo>
                <a:lnTo>
                  <a:pt x="99562" y="482764"/>
                </a:lnTo>
                <a:lnTo>
                  <a:pt x="125511" y="480500"/>
                </a:lnTo>
                <a:lnTo>
                  <a:pt x="174339" y="462962"/>
                </a:lnTo>
                <a:lnTo>
                  <a:pt x="217698" y="437742"/>
                </a:lnTo>
                <a:lnTo>
                  <a:pt x="254412" y="407223"/>
                </a:lnTo>
                <a:lnTo>
                  <a:pt x="265267" y="388552"/>
                </a:lnTo>
                <a:lnTo>
                  <a:pt x="118394" y="388552"/>
                </a:lnTo>
                <a:lnTo>
                  <a:pt x="102096" y="387387"/>
                </a:lnTo>
                <a:lnTo>
                  <a:pt x="85947" y="379878"/>
                </a:lnTo>
                <a:lnTo>
                  <a:pt x="87232" y="355347"/>
                </a:lnTo>
                <a:lnTo>
                  <a:pt x="91191" y="341275"/>
                </a:lnTo>
                <a:lnTo>
                  <a:pt x="101004" y="332506"/>
                </a:lnTo>
                <a:lnTo>
                  <a:pt x="119856" y="323884"/>
                </a:lnTo>
                <a:lnTo>
                  <a:pt x="130194" y="320097"/>
                </a:lnTo>
                <a:lnTo>
                  <a:pt x="140784" y="316789"/>
                </a:lnTo>
                <a:lnTo>
                  <a:pt x="151276" y="313327"/>
                </a:lnTo>
                <a:lnTo>
                  <a:pt x="242981" y="267724"/>
                </a:lnTo>
                <a:lnTo>
                  <a:pt x="288317" y="243761"/>
                </a:lnTo>
                <a:lnTo>
                  <a:pt x="325936" y="216709"/>
                </a:lnTo>
                <a:lnTo>
                  <a:pt x="329174" y="211387"/>
                </a:lnTo>
                <a:lnTo>
                  <a:pt x="161207" y="211387"/>
                </a:lnTo>
                <a:lnTo>
                  <a:pt x="176190" y="179329"/>
                </a:lnTo>
                <a:lnTo>
                  <a:pt x="193457" y="152896"/>
                </a:lnTo>
                <a:lnTo>
                  <a:pt x="215123" y="132604"/>
                </a:lnTo>
                <a:lnTo>
                  <a:pt x="243300" y="118969"/>
                </a:lnTo>
                <a:lnTo>
                  <a:pt x="271912" y="109449"/>
                </a:lnTo>
                <a:lnTo>
                  <a:pt x="300296" y="99329"/>
                </a:lnTo>
                <a:lnTo>
                  <a:pt x="356863" y="78431"/>
                </a:lnTo>
                <a:lnTo>
                  <a:pt x="403466" y="53699"/>
                </a:lnTo>
                <a:lnTo>
                  <a:pt x="415258" y="40013"/>
                </a:lnTo>
                <a:lnTo>
                  <a:pt x="396444" y="18043"/>
                </a:lnTo>
                <a:lnTo>
                  <a:pt x="376018" y="4807"/>
                </a:lnTo>
                <a:lnTo>
                  <a:pt x="352768" y="0"/>
                </a:lnTo>
                <a:close/>
              </a:path>
              <a:path w="415289" h="483235">
                <a:moveTo>
                  <a:pt x="258062" y="301989"/>
                </a:moveTo>
                <a:lnTo>
                  <a:pt x="228581" y="316505"/>
                </a:lnTo>
                <a:lnTo>
                  <a:pt x="209842" y="332919"/>
                </a:lnTo>
                <a:lnTo>
                  <a:pt x="170011" y="363357"/>
                </a:lnTo>
                <a:lnTo>
                  <a:pt x="134280" y="384707"/>
                </a:lnTo>
                <a:lnTo>
                  <a:pt x="118394" y="388552"/>
                </a:lnTo>
                <a:lnTo>
                  <a:pt x="265267" y="388552"/>
                </a:lnTo>
                <a:lnTo>
                  <a:pt x="277802" y="366991"/>
                </a:lnTo>
                <a:lnTo>
                  <a:pt x="281184" y="312632"/>
                </a:lnTo>
                <a:lnTo>
                  <a:pt x="269302" y="304739"/>
                </a:lnTo>
                <a:lnTo>
                  <a:pt x="258062" y="301989"/>
                </a:lnTo>
                <a:close/>
              </a:path>
              <a:path w="415289" h="483235">
                <a:moveTo>
                  <a:pt x="307876" y="148632"/>
                </a:moveTo>
                <a:lnTo>
                  <a:pt x="297428" y="149519"/>
                </a:lnTo>
                <a:lnTo>
                  <a:pt x="286366" y="153983"/>
                </a:lnTo>
                <a:lnTo>
                  <a:pt x="267842" y="164087"/>
                </a:lnTo>
                <a:lnTo>
                  <a:pt x="249059" y="173825"/>
                </a:lnTo>
                <a:lnTo>
                  <a:pt x="210953" y="192439"/>
                </a:lnTo>
                <a:lnTo>
                  <a:pt x="161207" y="211387"/>
                </a:lnTo>
                <a:lnTo>
                  <a:pt x="329174" y="211387"/>
                </a:lnTo>
                <a:lnTo>
                  <a:pt x="331799" y="207075"/>
                </a:lnTo>
                <a:lnTo>
                  <a:pt x="336433" y="197103"/>
                </a:lnTo>
                <a:lnTo>
                  <a:pt x="339400" y="186680"/>
                </a:lnTo>
                <a:lnTo>
                  <a:pt x="339402" y="175956"/>
                </a:lnTo>
                <a:lnTo>
                  <a:pt x="335693" y="165758"/>
                </a:lnTo>
                <a:lnTo>
                  <a:pt x="327539" y="156853"/>
                </a:lnTo>
                <a:lnTo>
                  <a:pt x="317862" y="151138"/>
                </a:lnTo>
                <a:lnTo>
                  <a:pt x="307876" y="148632"/>
                </a:lnTo>
                <a:close/>
              </a:path>
            </a:pathLst>
          </a:custGeom>
          <a:solidFill>
            <a:srgbClr val="FFFFFF"/>
          </a:solidFill>
        </p:spPr>
        <p:txBody>
          <a:bodyPr wrap="square" lIns="0" tIns="0" rIns="0" bIns="0" rtlCol="0"/>
          <a:lstStyle/>
          <a:p>
            <a:endParaRPr dirty="0"/>
          </a:p>
        </p:txBody>
      </p:sp>
      <p:sp>
        <p:nvSpPr>
          <p:cNvPr id="57" name="object 57"/>
          <p:cNvSpPr/>
          <p:nvPr/>
        </p:nvSpPr>
        <p:spPr>
          <a:xfrm>
            <a:off x="4760378" y="1823703"/>
            <a:ext cx="363220" cy="423545"/>
          </a:xfrm>
          <a:custGeom>
            <a:avLst/>
            <a:gdLst/>
            <a:ahLst/>
            <a:cxnLst/>
            <a:rect l="l" t="t" r="r" b="b"/>
            <a:pathLst>
              <a:path w="363220" h="423544">
                <a:moveTo>
                  <a:pt x="300276" y="0"/>
                </a:moveTo>
                <a:lnTo>
                  <a:pt x="282461" y="2988"/>
                </a:lnTo>
                <a:lnTo>
                  <a:pt x="197691" y="26230"/>
                </a:lnTo>
                <a:lnTo>
                  <a:pt x="169354" y="33696"/>
                </a:lnTo>
                <a:lnTo>
                  <a:pt x="151720" y="37894"/>
                </a:lnTo>
                <a:lnTo>
                  <a:pt x="91846" y="50651"/>
                </a:lnTo>
                <a:lnTo>
                  <a:pt x="89787" y="56080"/>
                </a:lnTo>
                <a:lnTo>
                  <a:pt x="77957" y="92585"/>
                </a:lnTo>
                <a:lnTo>
                  <a:pt x="75120" y="104793"/>
                </a:lnTo>
                <a:lnTo>
                  <a:pt x="72236" y="116974"/>
                </a:lnTo>
                <a:lnTo>
                  <a:pt x="68859" y="128984"/>
                </a:lnTo>
                <a:lnTo>
                  <a:pt x="52611" y="178173"/>
                </a:lnTo>
                <a:lnTo>
                  <a:pt x="36084" y="227267"/>
                </a:lnTo>
                <a:lnTo>
                  <a:pt x="20000" y="276489"/>
                </a:lnTo>
                <a:lnTo>
                  <a:pt x="5080" y="326063"/>
                </a:lnTo>
                <a:lnTo>
                  <a:pt x="0" y="350793"/>
                </a:lnTo>
                <a:lnTo>
                  <a:pt x="5" y="352974"/>
                </a:lnTo>
                <a:lnTo>
                  <a:pt x="11440" y="389669"/>
                </a:lnTo>
                <a:lnTo>
                  <a:pt x="47672" y="418646"/>
                </a:lnTo>
                <a:lnTo>
                  <a:pt x="65024" y="423167"/>
                </a:lnTo>
                <a:lnTo>
                  <a:pt x="83033" y="423040"/>
                </a:lnTo>
                <a:lnTo>
                  <a:pt x="101371" y="418989"/>
                </a:lnTo>
                <a:lnTo>
                  <a:pt x="144529" y="401828"/>
                </a:lnTo>
                <a:lnTo>
                  <a:pt x="184018" y="379043"/>
                </a:lnTo>
                <a:lnTo>
                  <a:pt x="217085" y="352974"/>
                </a:lnTo>
                <a:lnTo>
                  <a:pt x="72784" y="352974"/>
                </a:lnTo>
                <a:lnTo>
                  <a:pt x="77316" y="335341"/>
                </a:lnTo>
                <a:lnTo>
                  <a:pt x="81480" y="319785"/>
                </a:lnTo>
                <a:lnTo>
                  <a:pt x="85010" y="305545"/>
                </a:lnTo>
                <a:lnTo>
                  <a:pt x="87643" y="291862"/>
                </a:lnTo>
                <a:lnTo>
                  <a:pt x="94602" y="269525"/>
                </a:lnTo>
                <a:lnTo>
                  <a:pt x="107069" y="253192"/>
                </a:lnTo>
                <a:lnTo>
                  <a:pt x="124395" y="241300"/>
                </a:lnTo>
                <a:lnTo>
                  <a:pt x="166373" y="223625"/>
                </a:lnTo>
                <a:lnTo>
                  <a:pt x="186099" y="212900"/>
                </a:lnTo>
                <a:lnTo>
                  <a:pt x="205511" y="201250"/>
                </a:lnTo>
                <a:lnTo>
                  <a:pt x="225006" y="189817"/>
                </a:lnTo>
                <a:lnTo>
                  <a:pt x="232654" y="183461"/>
                </a:lnTo>
                <a:lnTo>
                  <a:pt x="236283" y="175754"/>
                </a:lnTo>
                <a:lnTo>
                  <a:pt x="236864" y="167020"/>
                </a:lnTo>
                <a:lnTo>
                  <a:pt x="235640" y="159295"/>
                </a:lnTo>
                <a:lnTo>
                  <a:pt x="143968" y="159295"/>
                </a:lnTo>
                <a:lnTo>
                  <a:pt x="135420" y="157432"/>
                </a:lnTo>
                <a:lnTo>
                  <a:pt x="156442" y="112055"/>
                </a:lnTo>
                <a:lnTo>
                  <a:pt x="198620" y="93532"/>
                </a:lnTo>
                <a:lnTo>
                  <a:pt x="223736" y="84280"/>
                </a:lnTo>
                <a:lnTo>
                  <a:pt x="281770" y="62887"/>
                </a:lnTo>
                <a:lnTo>
                  <a:pt x="311416" y="54302"/>
                </a:lnTo>
                <a:lnTo>
                  <a:pt x="342328" y="49800"/>
                </a:lnTo>
                <a:lnTo>
                  <a:pt x="349466" y="49381"/>
                </a:lnTo>
                <a:lnTo>
                  <a:pt x="360121" y="41824"/>
                </a:lnTo>
                <a:lnTo>
                  <a:pt x="333692" y="6101"/>
                </a:lnTo>
                <a:lnTo>
                  <a:pt x="317417" y="922"/>
                </a:lnTo>
                <a:lnTo>
                  <a:pt x="300276" y="0"/>
                </a:lnTo>
                <a:close/>
              </a:path>
              <a:path w="363220" h="423544">
                <a:moveTo>
                  <a:pt x="233493" y="238929"/>
                </a:moveTo>
                <a:lnTo>
                  <a:pt x="226631" y="242241"/>
                </a:lnTo>
                <a:lnTo>
                  <a:pt x="220637" y="247761"/>
                </a:lnTo>
                <a:lnTo>
                  <a:pt x="214630" y="253597"/>
                </a:lnTo>
                <a:lnTo>
                  <a:pt x="190137" y="273774"/>
                </a:lnTo>
                <a:lnTo>
                  <a:pt x="140460" y="313342"/>
                </a:lnTo>
                <a:lnTo>
                  <a:pt x="106954" y="337814"/>
                </a:lnTo>
                <a:lnTo>
                  <a:pt x="85961" y="347094"/>
                </a:lnTo>
                <a:lnTo>
                  <a:pt x="72784" y="352974"/>
                </a:lnTo>
                <a:lnTo>
                  <a:pt x="217085" y="352974"/>
                </a:lnTo>
                <a:lnTo>
                  <a:pt x="219852" y="350793"/>
                </a:lnTo>
                <a:lnTo>
                  <a:pt x="252044" y="317237"/>
                </a:lnTo>
                <a:lnTo>
                  <a:pt x="268872" y="278819"/>
                </a:lnTo>
                <a:lnTo>
                  <a:pt x="268440" y="271402"/>
                </a:lnTo>
                <a:lnTo>
                  <a:pt x="265948" y="260206"/>
                </a:lnTo>
                <a:lnTo>
                  <a:pt x="260323" y="251306"/>
                </a:lnTo>
                <a:lnTo>
                  <a:pt x="252172" y="244533"/>
                </a:lnTo>
                <a:lnTo>
                  <a:pt x="242100" y="239716"/>
                </a:lnTo>
                <a:lnTo>
                  <a:pt x="233493" y="238929"/>
                </a:lnTo>
                <a:close/>
              </a:path>
              <a:path w="363220" h="423544">
                <a:moveTo>
                  <a:pt x="207340" y="139640"/>
                </a:moveTo>
                <a:lnTo>
                  <a:pt x="165710" y="149876"/>
                </a:lnTo>
                <a:lnTo>
                  <a:pt x="151470" y="157131"/>
                </a:lnTo>
                <a:lnTo>
                  <a:pt x="143968" y="159295"/>
                </a:lnTo>
                <a:lnTo>
                  <a:pt x="235640" y="159295"/>
                </a:lnTo>
                <a:lnTo>
                  <a:pt x="235369" y="157585"/>
                </a:lnTo>
                <a:lnTo>
                  <a:pt x="231304" y="148062"/>
                </a:lnTo>
                <a:lnTo>
                  <a:pt x="224717" y="142364"/>
                </a:lnTo>
                <a:lnTo>
                  <a:pt x="216449" y="139790"/>
                </a:lnTo>
                <a:lnTo>
                  <a:pt x="207340" y="139640"/>
                </a:lnTo>
                <a:close/>
              </a:path>
            </a:pathLst>
          </a:custGeom>
          <a:solidFill>
            <a:srgbClr val="C0DBCE"/>
          </a:solidFill>
        </p:spPr>
        <p:txBody>
          <a:bodyPr wrap="square" lIns="0" tIns="0" rIns="0" bIns="0" rtlCol="0"/>
          <a:lstStyle/>
          <a:p>
            <a:endParaRPr dirty="0"/>
          </a:p>
        </p:txBody>
      </p:sp>
      <p:sp>
        <p:nvSpPr>
          <p:cNvPr id="58" name="object 58"/>
          <p:cNvSpPr/>
          <p:nvPr/>
        </p:nvSpPr>
        <p:spPr>
          <a:xfrm>
            <a:off x="5084412" y="1869809"/>
            <a:ext cx="383540" cy="335280"/>
          </a:xfrm>
          <a:custGeom>
            <a:avLst/>
            <a:gdLst/>
            <a:ahLst/>
            <a:cxnLst/>
            <a:rect l="l" t="t" r="r" b="b"/>
            <a:pathLst>
              <a:path w="383539" h="335280">
                <a:moveTo>
                  <a:pt x="110648" y="9574"/>
                </a:moveTo>
                <a:lnTo>
                  <a:pt x="69206" y="40840"/>
                </a:lnTo>
                <a:lnTo>
                  <a:pt x="60179" y="58634"/>
                </a:lnTo>
                <a:lnTo>
                  <a:pt x="60179" y="59891"/>
                </a:lnTo>
                <a:lnTo>
                  <a:pt x="59620" y="60869"/>
                </a:lnTo>
                <a:lnTo>
                  <a:pt x="45605" y="95054"/>
                </a:lnTo>
                <a:lnTo>
                  <a:pt x="36018" y="130489"/>
                </a:lnTo>
                <a:lnTo>
                  <a:pt x="28453" y="166473"/>
                </a:lnTo>
                <a:lnTo>
                  <a:pt x="20504" y="202309"/>
                </a:lnTo>
                <a:lnTo>
                  <a:pt x="9183" y="249610"/>
                </a:lnTo>
                <a:lnTo>
                  <a:pt x="44" y="297330"/>
                </a:lnTo>
                <a:lnTo>
                  <a:pt x="0" y="311713"/>
                </a:lnTo>
                <a:lnTo>
                  <a:pt x="4507" y="322819"/>
                </a:lnTo>
                <a:lnTo>
                  <a:pt x="12955" y="330534"/>
                </a:lnTo>
                <a:lnTo>
                  <a:pt x="24733" y="334745"/>
                </a:lnTo>
                <a:lnTo>
                  <a:pt x="39778" y="335060"/>
                </a:lnTo>
                <a:lnTo>
                  <a:pt x="52827" y="330603"/>
                </a:lnTo>
                <a:lnTo>
                  <a:pt x="63040" y="321809"/>
                </a:lnTo>
                <a:lnTo>
                  <a:pt x="69577" y="309116"/>
                </a:lnTo>
                <a:lnTo>
                  <a:pt x="70974" y="304887"/>
                </a:lnTo>
                <a:lnTo>
                  <a:pt x="71266" y="300264"/>
                </a:lnTo>
                <a:lnTo>
                  <a:pt x="72104" y="295933"/>
                </a:lnTo>
                <a:lnTo>
                  <a:pt x="86533" y="218803"/>
                </a:lnTo>
                <a:lnTo>
                  <a:pt x="93855" y="180305"/>
                </a:lnTo>
                <a:lnTo>
                  <a:pt x="101390" y="141882"/>
                </a:lnTo>
                <a:lnTo>
                  <a:pt x="111020" y="116663"/>
                </a:lnTo>
                <a:lnTo>
                  <a:pt x="115817" y="105446"/>
                </a:lnTo>
                <a:lnTo>
                  <a:pt x="180621" y="105446"/>
                </a:lnTo>
                <a:lnTo>
                  <a:pt x="176276" y="94771"/>
                </a:lnTo>
                <a:lnTo>
                  <a:pt x="160547" y="57935"/>
                </a:lnTo>
                <a:lnTo>
                  <a:pt x="152570" y="41178"/>
                </a:lnTo>
                <a:lnTo>
                  <a:pt x="142375" y="25715"/>
                </a:lnTo>
                <a:lnTo>
                  <a:pt x="128791" y="14273"/>
                </a:lnTo>
                <a:lnTo>
                  <a:pt x="110648" y="9574"/>
                </a:lnTo>
                <a:close/>
              </a:path>
              <a:path w="383539" h="335280">
                <a:moveTo>
                  <a:pt x="180621" y="105446"/>
                </a:moveTo>
                <a:lnTo>
                  <a:pt x="115817" y="105446"/>
                </a:lnTo>
                <a:lnTo>
                  <a:pt x="126591" y="134144"/>
                </a:lnTo>
                <a:lnTo>
                  <a:pt x="136312" y="160289"/>
                </a:lnTo>
                <a:lnTo>
                  <a:pt x="155225" y="209446"/>
                </a:lnTo>
                <a:lnTo>
                  <a:pt x="173118" y="250844"/>
                </a:lnTo>
                <a:lnTo>
                  <a:pt x="182295" y="271431"/>
                </a:lnTo>
                <a:lnTo>
                  <a:pt x="191230" y="292136"/>
                </a:lnTo>
                <a:lnTo>
                  <a:pt x="199641" y="306616"/>
                </a:lnTo>
                <a:lnTo>
                  <a:pt x="210758" y="316571"/>
                </a:lnTo>
                <a:lnTo>
                  <a:pt x="224554" y="322268"/>
                </a:lnTo>
                <a:lnTo>
                  <a:pt x="241001" y="323975"/>
                </a:lnTo>
                <a:lnTo>
                  <a:pt x="258360" y="321970"/>
                </a:lnTo>
                <a:lnTo>
                  <a:pt x="273135" y="316077"/>
                </a:lnTo>
                <a:lnTo>
                  <a:pt x="285153" y="305824"/>
                </a:lnTo>
                <a:lnTo>
                  <a:pt x="294240" y="290739"/>
                </a:lnTo>
                <a:lnTo>
                  <a:pt x="299390" y="279266"/>
                </a:lnTo>
                <a:lnTo>
                  <a:pt x="304725" y="267866"/>
                </a:lnTo>
                <a:lnTo>
                  <a:pt x="309901" y="256410"/>
                </a:lnTo>
                <a:lnTo>
                  <a:pt x="314572" y="244765"/>
                </a:lnTo>
                <a:lnTo>
                  <a:pt x="317009" y="236637"/>
                </a:lnTo>
                <a:lnTo>
                  <a:pt x="242398" y="236637"/>
                </a:lnTo>
                <a:lnTo>
                  <a:pt x="239884" y="236497"/>
                </a:lnTo>
                <a:lnTo>
                  <a:pt x="237483" y="236218"/>
                </a:lnTo>
                <a:lnTo>
                  <a:pt x="234969" y="236091"/>
                </a:lnTo>
                <a:lnTo>
                  <a:pt x="231522" y="228740"/>
                </a:lnTo>
                <a:lnTo>
                  <a:pt x="206327" y="169301"/>
                </a:lnTo>
                <a:lnTo>
                  <a:pt x="191430" y="132010"/>
                </a:lnTo>
                <a:lnTo>
                  <a:pt x="180621" y="105446"/>
                </a:lnTo>
                <a:close/>
              </a:path>
              <a:path w="383539" h="335280">
                <a:moveTo>
                  <a:pt x="344155" y="0"/>
                </a:moveTo>
                <a:lnTo>
                  <a:pt x="312062" y="31057"/>
                </a:lnTo>
                <a:lnTo>
                  <a:pt x="289079" y="95054"/>
                </a:lnTo>
                <a:lnTo>
                  <a:pt x="271176" y="157541"/>
                </a:lnTo>
                <a:lnTo>
                  <a:pt x="261867" y="188847"/>
                </a:lnTo>
                <a:lnTo>
                  <a:pt x="257623" y="201004"/>
                </a:lnTo>
                <a:lnTo>
                  <a:pt x="252709" y="212952"/>
                </a:lnTo>
                <a:lnTo>
                  <a:pt x="247507" y="224794"/>
                </a:lnTo>
                <a:lnTo>
                  <a:pt x="242398" y="236637"/>
                </a:lnTo>
                <a:lnTo>
                  <a:pt x="317009" y="236637"/>
                </a:lnTo>
                <a:lnTo>
                  <a:pt x="329173" y="196067"/>
                </a:lnTo>
                <a:lnTo>
                  <a:pt x="341711" y="146658"/>
                </a:lnTo>
                <a:lnTo>
                  <a:pt x="357008" y="98086"/>
                </a:lnTo>
                <a:lnTo>
                  <a:pt x="379888" y="51903"/>
                </a:lnTo>
                <a:lnTo>
                  <a:pt x="383061" y="39283"/>
                </a:lnTo>
                <a:lnTo>
                  <a:pt x="378906" y="25785"/>
                </a:lnTo>
                <a:lnTo>
                  <a:pt x="368971" y="13259"/>
                </a:lnTo>
                <a:lnTo>
                  <a:pt x="354806" y="3554"/>
                </a:lnTo>
                <a:lnTo>
                  <a:pt x="344155" y="0"/>
                </a:lnTo>
                <a:close/>
              </a:path>
            </a:pathLst>
          </a:custGeom>
          <a:solidFill>
            <a:srgbClr val="C0DBCE"/>
          </a:solidFill>
        </p:spPr>
        <p:txBody>
          <a:bodyPr wrap="square" lIns="0" tIns="0" rIns="0" bIns="0" rtlCol="0"/>
          <a:lstStyle/>
          <a:p>
            <a:endParaRPr dirty="0"/>
          </a:p>
        </p:txBody>
      </p:sp>
      <p:sp>
        <p:nvSpPr>
          <p:cNvPr id="59" name="object 59"/>
          <p:cNvSpPr/>
          <p:nvPr/>
        </p:nvSpPr>
        <p:spPr>
          <a:xfrm>
            <a:off x="1088520" y="1213854"/>
            <a:ext cx="370205" cy="659765"/>
          </a:xfrm>
          <a:custGeom>
            <a:avLst/>
            <a:gdLst/>
            <a:ahLst/>
            <a:cxnLst/>
            <a:rect l="l" t="t" r="r" b="b"/>
            <a:pathLst>
              <a:path w="370205" h="659764">
                <a:moveTo>
                  <a:pt x="135493" y="0"/>
                </a:moveTo>
                <a:lnTo>
                  <a:pt x="100711" y="18947"/>
                </a:lnTo>
                <a:lnTo>
                  <a:pt x="72249" y="140403"/>
                </a:lnTo>
                <a:lnTo>
                  <a:pt x="62901" y="188242"/>
                </a:lnTo>
                <a:lnTo>
                  <a:pt x="53730" y="236118"/>
                </a:lnTo>
                <a:lnTo>
                  <a:pt x="44814" y="284042"/>
                </a:lnTo>
                <a:lnTo>
                  <a:pt x="36233" y="332027"/>
                </a:lnTo>
                <a:lnTo>
                  <a:pt x="27897" y="380831"/>
                </a:lnTo>
                <a:lnTo>
                  <a:pt x="19964" y="429709"/>
                </a:lnTo>
                <a:lnTo>
                  <a:pt x="12574" y="478660"/>
                </a:lnTo>
                <a:lnTo>
                  <a:pt x="5872" y="527684"/>
                </a:lnTo>
                <a:lnTo>
                  <a:pt x="0" y="576781"/>
                </a:lnTo>
                <a:lnTo>
                  <a:pt x="6116" y="615991"/>
                </a:lnTo>
                <a:lnTo>
                  <a:pt x="29560" y="645223"/>
                </a:lnTo>
                <a:lnTo>
                  <a:pt x="64027" y="659693"/>
                </a:lnTo>
                <a:lnTo>
                  <a:pt x="103212" y="654619"/>
                </a:lnTo>
                <a:lnTo>
                  <a:pt x="154397" y="627065"/>
                </a:lnTo>
                <a:lnTo>
                  <a:pt x="202095" y="592948"/>
                </a:lnTo>
                <a:lnTo>
                  <a:pt x="237757" y="565123"/>
                </a:lnTo>
                <a:lnTo>
                  <a:pt x="98488" y="565123"/>
                </a:lnTo>
                <a:lnTo>
                  <a:pt x="95377" y="562798"/>
                </a:lnTo>
                <a:lnTo>
                  <a:pt x="92290" y="560652"/>
                </a:lnTo>
                <a:lnTo>
                  <a:pt x="89179" y="558531"/>
                </a:lnTo>
                <a:lnTo>
                  <a:pt x="93260" y="514123"/>
                </a:lnTo>
                <a:lnTo>
                  <a:pt x="97039" y="470803"/>
                </a:lnTo>
                <a:lnTo>
                  <a:pt x="101664" y="427047"/>
                </a:lnTo>
                <a:lnTo>
                  <a:pt x="108089" y="383589"/>
                </a:lnTo>
                <a:lnTo>
                  <a:pt x="117502" y="331999"/>
                </a:lnTo>
                <a:lnTo>
                  <a:pt x="127482" y="280522"/>
                </a:lnTo>
                <a:lnTo>
                  <a:pt x="137877" y="229123"/>
                </a:lnTo>
                <a:lnTo>
                  <a:pt x="148539" y="177771"/>
                </a:lnTo>
                <a:lnTo>
                  <a:pt x="159318" y="126430"/>
                </a:lnTo>
                <a:lnTo>
                  <a:pt x="170065" y="75068"/>
                </a:lnTo>
                <a:lnTo>
                  <a:pt x="172205" y="60170"/>
                </a:lnTo>
                <a:lnTo>
                  <a:pt x="171896" y="45837"/>
                </a:lnTo>
                <a:lnTo>
                  <a:pt x="168703" y="32007"/>
                </a:lnTo>
                <a:lnTo>
                  <a:pt x="162191" y="18616"/>
                </a:lnTo>
                <a:lnTo>
                  <a:pt x="150130" y="5748"/>
                </a:lnTo>
                <a:lnTo>
                  <a:pt x="135493" y="0"/>
                </a:lnTo>
                <a:close/>
              </a:path>
              <a:path w="370205" h="659764">
                <a:moveTo>
                  <a:pt x="318279" y="386359"/>
                </a:moveTo>
                <a:lnTo>
                  <a:pt x="302920" y="390121"/>
                </a:lnTo>
                <a:lnTo>
                  <a:pt x="288074" y="400988"/>
                </a:lnTo>
                <a:lnTo>
                  <a:pt x="263878" y="425780"/>
                </a:lnTo>
                <a:lnTo>
                  <a:pt x="238858" y="449849"/>
                </a:lnTo>
                <a:lnTo>
                  <a:pt x="187147" y="496187"/>
                </a:lnTo>
                <a:lnTo>
                  <a:pt x="143370" y="531293"/>
                </a:lnTo>
                <a:lnTo>
                  <a:pt x="98488" y="565123"/>
                </a:lnTo>
                <a:lnTo>
                  <a:pt x="237757" y="565123"/>
                </a:lnTo>
                <a:lnTo>
                  <a:pt x="275953" y="534082"/>
                </a:lnTo>
                <a:lnTo>
                  <a:pt x="348830" y="474216"/>
                </a:lnTo>
                <a:lnTo>
                  <a:pt x="368301" y="440018"/>
                </a:lnTo>
                <a:lnTo>
                  <a:pt x="370092" y="419541"/>
                </a:lnTo>
                <a:lnTo>
                  <a:pt x="364998" y="401801"/>
                </a:lnTo>
                <a:lnTo>
                  <a:pt x="361746" y="396340"/>
                </a:lnTo>
                <a:lnTo>
                  <a:pt x="355600" y="389418"/>
                </a:lnTo>
                <a:lnTo>
                  <a:pt x="334045" y="386866"/>
                </a:lnTo>
                <a:lnTo>
                  <a:pt x="318279" y="386359"/>
                </a:lnTo>
                <a:close/>
              </a:path>
            </a:pathLst>
          </a:custGeom>
          <a:solidFill>
            <a:srgbClr val="FFFFFF"/>
          </a:solidFill>
        </p:spPr>
        <p:txBody>
          <a:bodyPr wrap="square" lIns="0" tIns="0" rIns="0" bIns="0" rtlCol="0"/>
          <a:lstStyle/>
          <a:p>
            <a:endParaRPr dirty="0"/>
          </a:p>
        </p:txBody>
      </p:sp>
      <p:sp>
        <p:nvSpPr>
          <p:cNvPr id="60" name="object 60"/>
          <p:cNvSpPr/>
          <p:nvPr/>
        </p:nvSpPr>
        <p:spPr>
          <a:xfrm>
            <a:off x="2654674" y="1148333"/>
            <a:ext cx="426084" cy="487680"/>
          </a:xfrm>
          <a:custGeom>
            <a:avLst/>
            <a:gdLst/>
            <a:ahLst/>
            <a:cxnLst/>
            <a:rect l="l" t="t" r="r" b="b"/>
            <a:pathLst>
              <a:path w="426085" h="487680">
                <a:moveTo>
                  <a:pt x="82556" y="87274"/>
                </a:moveTo>
                <a:lnTo>
                  <a:pt x="52344" y="111010"/>
                </a:lnTo>
                <a:lnTo>
                  <a:pt x="44325" y="149428"/>
                </a:lnTo>
                <a:lnTo>
                  <a:pt x="36298" y="199042"/>
                </a:lnTo>
                <a:lnTo>
                  <a:pt x="32048" y="223825"/>
                </a:lnTo>
                <a:lnTo>
                  <a:pt x="25729" y="275722"/>
                </a:lnTo>
                <a:lnTo>
                  <a:pt x="22096" y="327973"/>
                </a:lnTo>
                <a:lnTo>
                  <a:pt x="16080" y="379978"/>
                </a:lnTo>
                <a:lnTo>
                  <a:pt x="2610" y="431140"/>
                </a:lnTo>
                <a:lnTo>
                  <a:pt x="0" y="450662"/>
                </a:lnTo>
                <a:lnTo>
                  <a:pt x="6350" y="467224"/>
                </a:lnTo>
                <a:lnTo>
                  <a:pt x="19815" y="479514"/>
                </a:lnTo>
                <a:lnTo>
                  <a:pt x="38551" y="486220"/>
                </a:lnTo>
                <a:lnTo>
                  <a:pt x="61563" y="487396"/>
                </a:lnTo>
                <a:lnTo>
                  <a:pt x="78303" y="482022"/>
                </a:lnTo>
                <a:lnTo>
                  <a:pt x="98177" y="442303"/>
                </a:lnTo>
                <a:lnTo>
                  <a:pt x="99587" y="428333"/>
                </a:lnTo>
                <a:lnTo>
                  <a:pt x="102439" y="384205"/>
                </a:lnTo>
                <a:lnTo>
                  <a:pt x="110877" y="252514"/>
                </a:lnTo>
                <a:lnTo>
                  <a:pt x="113481" y="251866"/>
                </a:lnTo>
                <a:lnTo>
                  <a:pt x="116249" y="251016"/>
                </a:lnTo>
                <a:lnTo>
                  <a:pt x="118853" y="250368"/>
                </a:lnTo>
                <a:lnTo>
                  <a:pt x="217819" y="250368"/>
                </a:lnTo>
                <a:lnTo>
                  <a:pt x="157140" y="146262"/>
                </a:lnTo>
                <a:lnTo>
                  <a:pt x="136912" y="111874"/>
                </a:lnTo>
                <a:lnTo>
                  <a:pt x="126317" y="99031"/>
                </a:lnTo>
                <a:lnTo>
                  <a:pt x="113349" y="91216"/>
                </a:lnTo>
                <a:lnTo>
                  <a:pt x="98574" y="87580"/>
                </a:lnTo>
                <a:lnTo>
                  <a:pt x="82556" y="87274"/>
                </a:lnTo>
                <a:close/>
              </a:path>
              <a:path w="426085" h="487680">
                <a:moveTo>
                  <a:pt x="217819" y="250368"/>
                </a:moveTo>
                <a:lnTo>
                  <a:pt x="118853" y="250368"/>
                </a:lnTo>
                <a:lnTo>
                  <a:pt x="123315" y="258305"/>
                </a:lnTo>
                <a:lnTo>
                  <a:pt x="132153" y="274117"/>
                </a:lnTo>
                <a:lnTo>
                  <a:pt x="154585" y="314025"/>
                </a:lnTo>
                <a:lnTo>
                  <a:pt x="172485" y="346062"/>
                </a:lnTo>
                <a:lnTo>
                  <a:pt x="190804" y="377881"/>
                </a:lnTo>
                <a:lnTo>
                  <a:pt x="210039" y="409194"/>
                </a:lnTo>
                <a:lnTo>
                  <a:pt x="233547" y="429579"/>
                </a:lnTo>
                <a:lnTo>
                  <a:pt x="263179" y="434640"/>
                </a:lnTo>
                <a:lnTo>
                  <a:pt x="291663" y="425073"/>
                </a:lnTo>
                <a:lnTo>
                  <a:pt x="318957" y="384205"/>
                </a:lnTo>
                <a:lnTo>
                  <a:pt x="337648" y="330632"/>
                </a:lnTo>
                <a:lnTo>
                  <a:pt x="345629" y="304864"/>
                </a:lnTo>
                <a:lnTo>
                  <a:pt x="249460" y="304864"/>
                </a:lnTo>
                <a:lnTo>
                  <a:pt x="224190" y="261281"/>
                </a:lnTo>
                <a:lnTo>
                  <a:pt x="217819" y="250368"/>
                </a:lnTo>
                <a:close/>
              </a:path>
              <a:path w="426085" h="487680">
                <a:moveTo>
                  <a:pt x="370782" y="0"/>
                </a:moveTo>
                <a:lnTo>
                  <a:pt x="331044" y="37452"/>
                </a:lnTo>
                <a:lnTo>
                  <a:pt x="311031" y="108095"/>
                </a:lnTo>
                <a:lnTo>
                  <a:pt x="301014" y="143417"/>
                </a:lnTo>
                <a:lnTo>
                  <a:pt x="290608" y="178613"/>
                </a:lnTo>
                <a:lnTo>
                  <a:pt x="281435" y="208026"/>
                </a:lnTo>
                <a:lnTo>
                  <a:pt x="271577" y="238233"/>
                </a:lnTo>
                <a:lnTo>
                  <a:pt x="260947" y="270192"/>
                </a:lnTo>
                <a:lnTo>
                  <a:pt x="249460" y="304864"/>
                </a:lnTo>
                <a:lnTo>
                  <a:pt x="345629" y="304864"/>
                </a:lnTo>
                <a:lnTo>
                  <a:pt x="353999" y="277837"/>
                </a:lnTo>
                <a:lnTo>
                  <a:pt x="382220" y="170763"/>
                </a:lnTo>
                <a:lnTo>
                  <a:pt x="398673" y="117886"/>
                </a:lnTo>
                <a:lnTo>
                  <a:pt x="419741" y="66383"/>
                </a:lnTo>
                <a:lnTo>
                  <a:pt x="425480" y="45620"/>
                </a:lnTo>
                <a:lnTo>
                  <a:pt x="422008" y="27818"/>
                </a:lnTo>
                <a:lnTo>
                  <a:pt x="410297" y="13585"/>
                </a:lnTo>
                <a:lnTo>
                  <a:pt x="391319" y="3531"/>
                </a:lnTo>
                <a:lnTo>
                  <a:pt x="370782" y="0"/>
                </a:lnTo>
                <a:close/>
              </a:path>
            </a:pathLst>
          </a:custGeom>
          <a:solidFill>
            <a:srgbClr val="FFFFFF"/>
          </a:solidFill>
        </p:spPr>
        <p:txBody>
          <a:bodyPr wrap="square" lIns="0" tIns="0" rIns="0" bIns="0" rtlCol="0"/>
          <a:lstStyle/>
          <a:p>
            <a:endParaRPr dirty="0"/>
          </a:p>
        </p:txBody>
      </p:sp>
      <p:sp>
        <p:nvSpPr>
          <p:cNvPr id="61" name="object 61"/>
          <p:cNvSpPr/>
          <p:nvPr/>
        </p:nvSpPr>
        <p:spPr>
          <a:xfrm>
            <a:off x="2281961" y="1178604"/>
            <a:ext cx="323215" cy="541020"/>
          </a:xfrm>
          <a:custGeom>
            <a:avLst/>
            <a:gdLst/>
            <a:ahLst/>
            <a:cxnLst/>
            <a:rect l="l" t="t" r="r" b="b"/>
            <a:pathLst>
              <a:path w="323214" h="541019">
                <a:moveTo>
                  <a:pt x="265457" y="0"/>
                </a:moveTo>
                <a:lnTo>
                  <a:pt x="245751" y="1099"/>
                </a:lnTo>
                <a:lnTo>
                  <a:pt x="226558" y="5374"/>
                </a:lnTo>
                <a:lnTo>
                  <a:pt x="208254" y="14700"/>
                </a:lnTo>
                <a:lnTo>
                  <a:pt x="185065" y="30761"/>
                </a:lnTo>
                <a:lnTo>
                  <a:pt x="161713" y="46626"/>
                </a:lnTo>
                <a:lnTo>
                  <a:pt x="114744" y="78047"/>
                </a:lnTo>
                <a:lnTo>
                  <a:pt x="107740" y="83228"/>
                </a:lnTo>
                <a:lnTo>
                  <a:pt x="100632" y="88621"/>
                </a:lnTo>
                <a:lnTo>
                  <a:pt x="93561" y="92722"/>
                </a:lnTo>
                <a:lnTo>
                  <a:pt x="86664" y="94024"/>
                </a:lnTo>
                <a:lnTo>
                  <a:pt x="67425" y="96207"/>
                </a:lnTo>
                <a:lnTo>
                  <a:pt x="54835" y="104997"/>
                </a:lnTo>
                <a:lnTo>
                  <a:pt x="47088" y="118434"/>
                </a:lnTo>
                <a:lnTo>
                  <a:pt x="42379" y="134562"/>
                </a:lnTo>
                <a:lnTo>
                  <a:pt x="34349" y="172431"/>
                </a:lnTo>
                <a:lnTo>
                  <a:pt x="19294" y="248469"/>
                </a:lnTo>
                <a:lnTo>
                  <a:pt x="11264" y="286353"/>
                </a:lnTo>
                <a:lnTo>
                  <a:pt x="3890" y="328998"/>
                </a:lnTo>
                <a:lnTo>
                  <a:pt x="448" y="371800"/>
                </a:lnTo>
                <a:lnTo>
                  <a:pt x="76" y="406400"/>
                </a:lnTo>
                <a:lnTo>
                  <a:pt x="0" y="415131"/>
                </a:lnTo>
                <a:lnTo>
                  <a:pt x="1549" y="457866"/>
                </a:lnTo>
                <a:lnTo>
                  <a:pt x="14233" y="497615"/>
                </a:lnTo>
                <a:lnTo>
                  <a:pt x="45453" y="524859"/>
                </a:lnTo>
                <a:lnTo>
                  <a:pt x="93797" y="540451"/>
                </a:lnTo>
                <a:lnTo>
                  <a:pt x="118588" y="540243"/>
                </a:lnTo>
                <a:lnTo>
                  <a:pt x="188881" y="512343"/>
                </a:lnTo>
                <a:lnTo>
                  <a:pt x="231411" y="485873"/>
                </a:lnTo>
                <a:lnTo>
                  <a:pt x="269737" y="453702"/>
                </a:lnTo>
                <a:lnTo>
                  <a:pt x="283166" y="438122"/>
                </a:lnTo>
                <a:lnTo>
                  <a:pt x="114080" y="438122"/>
                </a:lnTo>
                <a:lnTo>
                  <a:pt x="88620" y="436009"/>
                </a:lnTo>
                <a:lnTo>
                  <a:pt x="83509" y="406400"/>
                </a:lnTo>
                <a:lnTo>
                  <a:pt x="85224" y="388551"/>
                </a:lnTo>
                <a:lnTo>
                  <a:pt x="96762" y="375200"/>
                </a:lnTo>
                <a:lnTo>
                  <a:pt x="121119" y="359085"/>
                </a:lnTo>
                <a:lnTo>
                  <a:pt x="177953" y="323410"/>
                </a:lnTo>
                <a:lnTo>
                  <a:pt x="206214" y="305245"/>
                </a:lnTo>
                <a:lnTo>
                  <a:pt x="243435" y="279809"/>
                </a:lnTo>
                <a:lnTo>
                  <a:pt x="265128" y="257511"/>
                </a:lnTo>
                <a:lnTo>
                  <a:pt x="107873" y="257511"/>
                </a:lnTo>
                <a:lnTo>
                  <a:pt x="105192" y="235748"/>
                </a:lnTo>
                <a:lnTo>
                  <a:pt x="112286" y="220186"/>
                </a:lnTo>
                <a:lnTo>
                  <a:pt x="123886" y="207605"/>
                </a:lnTo>
                <a:lnTo>
                  <a:pt x="134721" y="194786"/>
                </a:lnTo>
                <a:lnTo>
                  <a:pt x="161081" y="159906"/>
                </a:lnTo>
                <a:lnTo>
                  <a:pt x="191964" y="130444"/>
                </a:lnTo>
                <a:lnTo>
                  <a:pt x="225855" y="104464"/>
                </a:lnTo>
                <a:lnTo>
                  <a:pt x="261238" y="80028"/>
                </a:lnTo>
                <a:lnTo>
                  <a:pt x="287451" y="62567"/>
                </a:lnTo>
                <a:lnTo>
                  <a:pt x="300497" y="53720"/>
                </a:lnTo>
                <a:lnTo>
                  <a:pt x="313359" y="44583"/>
                </a:lnTo>
                <a:lnTo>
                  <a:pt x="320649" y="36975"/>
                </a:lnTo>
                <a:lnTo>
                  <a:pt x="323094" y="28728"/>
                </a:lnTo>
                <a:lnTo>
                  <a:pt x="320985" y="20474"/>
                </a:lnTo>
                <a:lnTo>
                  <a:pt x="285305" y="196"/>
                </a:lnTo>
                <a:lnTo>
                  <a:pt x="265457" y="0"/>
                </a:lnTo>
                <a:close/>
              </a:path>
              <a:path w="323214" h="541019">
                <a:moveTo>
                  <a:pt x="276758" y="321392"/>
                </a:moveTo>
                <a:lnTo>
                  <a:pt x="216227" y="375893"/>
                </a:lnTo>
                <a:lnTo>
                  <a:pt x="172516" y="411334"/>
                </a:lnTo>
                <a:lnTo>
                  <a:pt x="140256" y="430987"/>
                </a:lnTo>
                <a:lnTo>
                  <a:pt x="114080" y="438122"/>
                </a:lnTo>
                <a:lnTo>
                  <a:pt x="283166" y="438122"/>
                </a:lnTo>
                <a:lnTo>
                  <a:pt x="302983" y="415131"/>
                </a:lnTo>
                <a:lnTo>
                  <a:pt x="319834" y="384739"/>
                </a:lnTo>
                <a:lnTo>
                  <a:pt x="321274" y="360194"/>
                </a:lnTo>
                <a:lnTo>
                  <a:pt x="307012" y="339682"/>
                </a:lnTo>
                <a:lnTo>
                  <a:pt x="276758" y="321392"/>
                </a:lnTo>
                <a:close/>
              </a:path>
              <a:path w="323214" h="541019">
                <a:moveTo>
                  <a:pt x="240558" y="186313"/>
                </a:moveTo>
                <a:lnTo>
                  <a:pt x="227141" y="187815"/>
                </a:lnTo>
                <a:lnTo>
                  <a:pt x="211454" y="195268"/>
                </a:lnTo>
                <a:lnTo>
                  <a:pt x="159977" y="226283"/>
                </a:lnTo>
                <a:lnTo>
                  <a:pt x="107873" y="257511"/>
                </a:lnTo>
                <a:lnTo>
                  <a:pt x="265128" y="257511"/>
                </a:lnTo>
                <a:lnTo>
                  <a:pt x="267334" y="254806"/>
                </a:lnTo>
                <a:lnTo>
                  <a:pt x="275955" y="239900"/>
                </a:lnTo>
                <a:lnTo>
                  <a:pt x="278490" y="226283"/>
                </a:lnTo>
                <a:lnTo>
                  <a:pt x="275241" y="213745"/>
                </a:lnTo>
                <a:lnTo>
                  <a:pt x="266509" y="202075"/>
                </a:lnTo>
                <a:lnTo>
                  <a:pt x="253186" y="190991"/>
                </a:lnTo>
                <a:lnTo>
                  <a:pt x="240558" y="186313"/>
                </a:lnTo>
                <a:close/>
              </a:path>
            </a:pathLst>
          </a:custGeom>
          <a:solidFill>
            <a:srgbClr val="FFFFFF"/>
          </a:solidFill>
        </p:spPr>
        <p:txBody>
          <a:bodyPr wrap="square" lIns="0" tIns="0" rIns="0" bIns="0" rtlCol="0"/>
          <a:lstStyle/>
          <a:p>
            <a:endParaRPr dirty="0"/>
          </a:p>
        </p:txBody>
      </p:sp>
      <p:sp>
        <p:nvSpPr>
          <p:cNvPr id="62" name="object 62"/>
          <p:cNvSpPr/>
          <p:nvPr/>
        </p:nvSpPr>
        <p:spPr>
          <a:xfrm>
            <a:off x="1562457" y="1255622"/>
            <a:ext cx="307340" cy="527050"/>
          </a:xfrm>
          <a:custGeom>
            <a:avLst/>
            <a:gdLst/>
            <a:ahLst/>
            <a:cxnLst/>
            <a:rect l="l" t="t" r="r" b="b"/>
            <a:pathLst>
              <a:path w="307339" h="527050">
                <a:moveTo>
                  <a:pt x="241618" y="0"/>
                </a:moveTo>
                <a:lnTo>
                  <a:pt x="127833" y="46294"/>
                </a:lnTo>
                <a:lnTo>
                  <a:pt x="76428" y="73769"/>
                </a:lnTo>
                <a:lnTo>
                  <a:pt x="53571" y="112139"/>
                </a:lnTo>
                <a:lnTo>
                  <a:pt x="52982" y="137782"/>
                </a:lnTo>
                <a:lnTo>
                  <a:pt x="53228" y="144847"/>
                </a:lnTo>
                <a:lnTo>
                  <a:pt x="52454" y="152043"/>
                </a:lnTo>
                <a:lnTo>
                  <a:pt x="51020" y="159237"/>
                </a:lnTo>
                <a:lnTo>
                  <a:pt x="49287" y="166294"/>
                </a:lnTo>
                <a:lnTo>
                  <a:pt x="38209" y="207916"/>
                </a:lnTo>
                <a:lnTo>
                  <a:pt x="26847" y="249484"/>
                </a:lnTo>
                <a:lnTo>
                  <a:pt x="16116" y="291154"/>
                </a:lnTo>
                <a:lnTo>
                  <a:pt x="6932" y="333083"/>
                </a:lnTo>
                <a:lnTo>
                  <a:pt x="2113" y="362911"/>
                </a:lnTo>
                <a:lnTo>
                  <a:pt x="0" y="393105"/>
                </a:lnTo>
                <a:lnTo>
                  <a:pt x="2080" y="423425"/>
                </a:lnTo>
                <a:lnTo>
                  <a:pt x="9840" y="453631"/>
                </a:lnTo>
                <a:lnTo>
                  <a:pt x="33284" y="490724"/>
                </a:lnTo>
                <a:lnTo>
                  <a:pt x="68962" y="515992"/>
                </a:lnTo>
                <a:lnTo>
                  <a:pt x="111074" y="526491"/>
                </a:lnTo>
                <a:lnTo>
                  <a:pt x="153820" y="519278"/>
                </a:lnTo>
                <a:lnTo>
                  <a:pt x="194325" y="497991"/>
                </a:lnTo>
                <a:lnTo>
                  <a:pt x="229462" y="470570"/>
                </a:lnTo>
                <a:lnTo>
                  <a:pt x="259684" y="437782"/>
                </a:lnTo>
                <a:lnTo>
                  <a:pt x="263561" y="432153"/>
                </a:lnTo>
                <a:lnTo>
                  <a:pt x="105223" y="432153"/>
                </a:lnTo>
                <a:lnTo>
                  <a:pt x="88390" y="426225"/>
                </a:lnTo>
                <a:lnTo>
                  <a:pt x="79776" y="394117"/>
                </a:lnTo>
                <a:lnTo>
                  <a:pt x="80190" y="374256"/>
                </a:lnTo>
                <a:lnTo>
                  <a:pt x="92156" y="359206"/>
                </a:lnTo>
                <a:lnTo>
                  <a:pt x="118197" y="341528"/>
                </a:lnTo>
                <a:lnTo>
                  <a:pt x="180174" y="302084"/>
                </a:lnTo>
                <a:lnTo>
                  <a:pt x="210878" y="281923"/>
                </a:lnTo>
                <a:lnTo>
                  <a:pt x="241133" y="261087"/>
                </a:lnTo>
                <a:lnTo>
                  <a:pt x="252315" y="252004"/>
                </a:lnTo>
                <a:lnTo>
                  <a:pt x="255531" y="248691"/>
                </a:lnTo>
                <a:lnTo>
                  <a:pt x="102576" y="248691"/>
                </a:lnTo>
                <a:lnTo>
                  <a:pt x="108461" y="228031"/>
                </a:lnTo>
                <a:lnTo>
                  <a:pt x="113747" y="210287"/>
                </a:lnTo>
                <a:lnTo>
                  <a:pt x="117969" y="194410"/>
                </a:lnTo>
                <a:lnTo>
                  <a:pt x="120661" y="179349"/>
                </a:lnTo>
                <a:lnTo>
                  <a:pt x="128056" y="151764"/>
                </a:lnTo>
                <a:lnTo>
                  <a:pt x="142162" y="130481"/>
                </a:lnTo>
                <a:lnTo>
                  <a:pt x="162116" y="114125"/>
                </a:lnTo>
                <a:lnTo>
                  <a:pt x="187056" y="101321"/>
                </a:lnTo>
                <a:lnTo>
                  <a:pt x="211808" y="89960"/>
                </a:lnTo>
                <a:lnTo>
                  <a:pt x="236078" y="77483"/>
                </a:lnTo>
                <a:lnTo>
                  <a:pt x="284224" y="51702"/>
                </a:lnTo>
                <a:lnTo>
                  <a:pt x="294399" y="45991"/>
                </a:lnTo>
                <a:lnTo>
                  <a:pt x="302704" y="38429"/>
                </a:lnTo>
                <a:lnTo>
                  <a:pt x="307068" y="27168"/>
                </a:lnTo>
                <a:lnTo>
                  <a:pt x="305420" y="10363"/>
                </a:lnTo>
                <a:lnTo>
                  <a:pt x="284026" y="6982"/>
                </a:lnTo>
                <a:lnTo>
                  <a:pt x="262918" y="2084"/>
                </a:lnTo>
                <a:lnTo>
                  <a:pt x="241618" y="0"/>
                </a:lnTo>
                <a:close/>
              </a:path>
              <a:path w="307339" h="527050">
                <a:moveTo>
                  <a:pt x="274985" y="324193"/>
                </a:moveTo>
                <a:lnTo>
                  <a:pt x="258179" y="326155"/>
                </a:lnTo>
                <a:lnTo>
                  <a:pt x="242788" y="334118"/>
                </a:lnTo>
                <a:lnTo>
                  <a:pt x="228115" y="347421"/>
                </a:lnTo>
                <a:lnTo>
                  <a:pt x="209893" y="365940"/>
                </a:lnTo>
                <a:lnTo>
                  <a:pt x="190739" y="383669"/>
                </a:lnTo>
                <a:lnTo>
                  <a:pt x="150582" y="417030"/>
                </a:lnTo>
                <a:lnTo>
                  <a:pt x="105223" y="432153"/>
                </a:lnTo>
                <a:lnTo>
                  <a:pt x="263561" y="432153"/>
                </a:lnTo>
                <a:lnTo>
                  <a:pt x="285443" y="400393"/>
                </a:lnTo>
                <a:lnTo>
                  <a:pt x="294130" y="383936"/>
                </a:lnTo>
                <a:lnTo>
                  <a:pt x="299797" y="366457"/>
                </a:lnTo>
                <a:lnTo>
                  <a:pt x="300402" y="348070"/>
                </a:lnTo>
                <a:lnTo>
                  <a:pt x="293901" y="328892"/>
                </a:lnTo>
                <a:lnTo>
                  <a:pt x="274985" y="324193"/>
                </a:lnTo>
                <a:close/>
              </a:path>
              <a:path w="307339" h="527050">
                <a:moveTo>
                  <a:pt x="243241" y="180165"/>
                </a:moveTo>
                <a:lnTo>
                  <a:pt x="226331" y="180496"/>
                </a:lnTo>
                <a:lnTo>
                  <a:pt x="209659" y="184346"/>
                </a:lnTo>
                <a:lnTo>
                  <a:pt x="193283" y="193597"/>
                </a:lnTo>
                <a:lnTo>
                  <a:pt x="173792" y="207195"/>
                </a:lnTo>
                <a:lnTo>
                  <a:pt x="152385" y="220118"/>
                </a:lnTo>
                <a:lnTo>
                  <a:pt x="102576" y="248691"/>
                </a:lnTo>
                <a:lnTo>
                  <a:pt x="255531" y="248691"/>
                </a:lnTo>
                <a:lnTo>
                  <a:pt x="262551" y="241460"/>
                </a:lnTo>
                <a:lnTo>
                  <a:pt x="271712" y="229881"/>
                </a:lnTo>
                <a:lnTo>
                  <a:pt x="279665" y="217691"/>
                </a:lnTo>
                <a:lnTo>
                  <a:pt x="284129" y="204786"/>
                </a:lnTo>
                <a:lnTo>
                  <a:pt x="281897" y="193597"/>
                </a:lnTo>
                <a:lnTo>
                  <a:pt x="273707" y="185406"/>
                </a:lnTo>
                <a:lnTo>
                  <a:pt x="260297" y="181496"/>
                </a:lnTo>
                <a:lnTo>
                  <a:pt x="243241" y="180165"/>
                </a:lnTo>
                <a:close/>
              </a:path>
            </a:pathLst>
          </a:custGeom>
          <a:solidFill>
            <a:srgbClr val="FFFFFF"/>
          </a:solidFill>
        </p:spPr>
        <p:txBody>
          <a:bodyPr wrap="square" lIns="0" tIns="0" rIns="0" bIns="0" rtlCol="0"/>
          <a:lstStyle/>
          <a:p>
            <a:endParaRPr dirty="0"/>
          </a:p>
        </p:txBody>
      </p:sp>
      <p:sp>
        <p:nvSpPr>
          <p:cNvPr id="63" name="object 63"/>
          <p:cNvSpPr/>
          <p:nvPr/>
        </p:nvSpPr>
        <p:spPr>
          <a:xfrm>
            <a:off x="1929300" y="1271308"/>
            <a:ext cx="309880" cy="443865"/>
          </a:xfrm>
          <a:custGeom>
            <a:avLst/>
            <a:gdLst/>
            <a:ahLst/>
            <a:cxnLst/>
            <a:rect l="l" t="t" r="r" b="b"/>
            <a:pathLst>
              <a:path w="309880" h="443864">
                <a:moveTo>
                  <a:pt x="32633" y="61123"/>
                </a:moveTo>
                <a:lnTo>
                  <a:pt x="18993" y="66408"/>
                </a:lnTo>
                <a:lnTo>
                  <a:pt x="8330" y="76794"/>
                </a:lnTo>
                <a:lnTo>
                  <a:pt x="1732" y="90970"/>
                </a:lnTo>
                <a:lnTo>
                  <a:pt x="0" y="106688"/>
                </a:lnTo>
                <a:lnTo>
                  <a:pt x="3931" y="121704"/>
                </a:lnTo>
                <a:lnTo>
                  <a:pt x="22963" y="164846"/>
                </a:lnTo>
                <a:lnTo>
                  <a:pt x="38524" y="209095"/>
                </a:lnTo>
                <a:lnTo>
                  <a:pt x="51833" y="254064"/>
                </a:lnTo>
                <a:lnTo>
                  <a:pt x="64114" y="299362"/>
                </a:lnTo>
                <a:lnTo>
                  <a:pt x="76587" y="344601"/>
                </a:lnTo>
                <a:lnTo>
                  <a:pt x="97465" y="396785"/>
                </a:lnTo>
                <a:lnTo>
                  <a:pt x="132863" y="438835"/>
                </a:lnTo>
                <a:lnTo>
                  <a:pt x="170288" y="443839"/>
                </a:lnTo>
                <a:lnTo>
                  <a:pt x="186931" y="438956"/>
                </a:lnTo>
                <a:lnTo>
                  <a:pt x="211169" y="401548"/>
                </a:lnTo>
                <a:lnTo>
                  <a:pt x="222923" y="360315"/>
                </a:lnTo>
                <a:lnTo>
                  <a:pt x="234174" y="318887"/>
                </a:lnTo>
                <a:lnTo>
                  <a:pt x="238254" y="303555"/>
                </a:lnTo>
                <a:lnTo>
                  <a:pt x="153410" y="303555"/>
                </a:lnTo>
                <a:lnTo>
                  <a:pt x="150717" y="302615"/>
                </a:lnTo>
                <a:lnTo>
                  <a:pt x="147860" y="301879"/>
                </a:lnTo>
                <a:lnTo>
                  <a:pt x="145180" y="300964"/>
                </a:lnTo>
                <a:lnTo>
                  <a:pt x="117205" y="206449"/>
                </a:lnTo>
                <a:lnTo>
                  <a:pt x="103021" y="159230"/>
                </a:lnTo>
                <a:lnTo>
                  <a:pt x="88449" y="112115"/>
                </a:lnTo>
                <a:lnTo>
                  <a:pt x="67024" y="77254"/>
                </a:lnTo>
                <a:lnTo>
                  <a:pt x="45299" y="62087"/>
                </a:lnTo>
                <a:lnTo>
                  <a:pt x="32633" y="61123"/>
                </a:lnTo>
                <a:close/>
              </a:path>
              <a:path w="309880" h="443864">
                <a:moveTo>
                  <a:pt x="257855" y="0"/>
                </a:moveTo>
                <a:lnTo>
                  <a:pt x="229880" y="33705"/>
                </a:lnTo>
                <a:lnTo>
                  <a:pt x="215602" y="74917"/>
                </a:lnTo>
                <a:lnTo>
                  <a:pt x="206343" y="112699"/>
                </a:lnTo>
                <a:lnTo>
                  <a:pt x="197541" y="150566"/>
                </a:lnTo>
                <a:lnTo>
                  <a:pt x="188707" y="188397"/>
                </a:lnTo>
                <a:lnTo>
                  <a:pt x="179356" y="226072"/>
                </a:lnTo>
                <a:lnTo>
                  <a:pt x="173664" y="245687"/>
                </a:lnTo>
                <a:lnTo>
                  <a:pt x="167121" y="265042"/>
                </a:lnTo>
                <a:lnTo>
                  <a:pt x="160209" y="284283"/>
                </a:lnTo>
                <a:lnTo>
                  <a:pt x="153410" y="303555"/>
                </a:lnTo>
                <a:lnTo>
                  <a:pt x="238254" y="303555"/>
                </a:lnTo>
                <a:lnTo>
                  <a:pt x="245222" y="277368"/>
                </a:lnTo>
                <a:lnTo>
                  <a:pt x="256369" y="235864"/>
                </a:lnTo>
                <a:lnTo>
                  <a:pt x="266564" y="196457"/>
                </a:lnTo>
                <a:lnTo>
                  <a:pt x="276639" y="156924"/>
                </a:lnTo>
                <a:lnTo>
                  <a:pt x="287689" y="117738"/>
                </a:lnTo>
                <a:lnTo>
                  <a:pt x="300806" y="79375"/>
                </a:lnTo>
                <a:lnTo>
                  <a:pt x="309843" y="46950"/>
                </a:lnTo>
                <a:lnTo>
                  <a:pt x="306943" y="24080"/>
                </a:lnTo>
                <a:lnTo>
                  <a:pt x="290237" y="9014"/>
                </a:lnTo>
                <a:lnTo>
                  <a:pt x="257855" y="0"/>
                </a:lnTo>
                <a:close/>
              </a:path>
            </a:pathLst>
          </a:custGeom>
          <a:solidFill>
            <a:srgbClr val="FFFFFF"/>
          </a:solidFill>
        </p:spPr>
        <p:txBody>
          <a:bodyPr wrap="square" lIns="0" tIns="0" rIns="0" bIns="0" rtlCol="0"/>
          <a:lstStyle/>
          <a:p>
            <a:endParaRPr dirty="0"/>
          </a:p>
        </p:txBody>
      </p:sp>
      <p:sp>
        <p:nvSpPr>
          <p:cNvPr id="64" name="object 64"/>
          <p:cNvSpPr/>
          <p:nvPr/>
        </p:nvSpPr>
        <p:spPr>
          <a:xfrm>
            <a:off x="3110644" y="1552241"/>
            <a:ext cx="179902" cy="245646"/>
          </a:xfrm>
          <a:prstGeom prst="rect">
            <a:avLst/>
          </a:prstGeom>
          <a:blipFill>
            <a:blip r:embed="rId34" cstate="print"/>
            <a:stretch>
              <a:fillRect/>
            </a:stretch>
          </a:blipFill>
        </p:spPr>
        <p:txBody>
          <a:bodyPr wrap="square" lIns="0" tIns="0" rIns="0" bIns="0" rtlCol="0"/>
          <a:lstStyle/>
          <a:p>
            <a:endParaRPr dirty="0"/>
          </a:p>
        </p:txBody>
      </p:sp>
      <p:sp>
        <p:nvSpPr>
          <p:cNvPr id="65" name="object 65"/>
          <p:cNvSpPr/>
          <p:nvPr/>
        </p:nvSpPr>
        <p:spPr>
          <a:xfrm>
            <a:off x="6497167" y="2535758"/>
            <a:ext cx="80962" cy="75234"/>
          </a:xfrm>
          <a:prstGeom prst="rect">
            <a:avLst/>
          </a:prstGeom>
          <a:blipFill>
            <a:blip r:embed="rId35" cstate="print"/>
            <a:stretch>
              <a:fillRect/>
            </a:stretch>
          </a:blipFill>
        </p:spPr>
        <p:txBody>
          <a:bodyPr wrap="square" lIns="0" tIns="0" rIns="0" bIns="0" rtlCol="0"/>
          <a:lstStyle/>
          <a:p>
            <a:endParaRPr dirty="0"/>
          </a:p>
        </p:txBody>
      </p:sp>
      <p:sp>
        <p:nvSpPr>
          <p:cNvPr id="66" name="object 66"/>
          <p:cNvSpPr/>
          <p:nvPr/>
        </p:nvSpPr>
        <p:spPr>
          <a:xfrm>
            <a:off x="6303352" y="2727642"/>
            <a:ext cx="140970" cy="351155"/>
          </a:xfrm>
          <a:custGeom>
            <a:avLst/>
            <a:gdLst/>
            <a:ahLst/>
            <a:cxnLst/>
            <a:rect l="l" t="t" r="r" b="b"/>
            <a:pathLst>
              <a:path w="140970" h="351155">
                <a:moveTo>
                  <a:pt x="97358" y="0"/>
                </a:moveTo>
                <a:lnTo>
                  <a:pt x="70510" y="28181"/>
                </a:lnTo>
                <a:lnTo>
                  <a:pt x="69875" y="34721"/>
                </a:lnTo>
                <a:lnTo>
                  <a:pt x="67640" y="41046"/>
                </a:lnTo>
                <a:lnTo>
                  <a:pt x="64208" y="64863"/>
                </a:lnTo>
                <a:lnTo>
                  <a:pt x="61953" y="82251"/>
                </a:lnTo>
                <a:lnTo>
                  <a:pt x="59265" y="99506"/>
                </a:lnTo>
                <a:lnTo>
                  <a:pt x="55460" y="116484"/>
                </a:lnTo>
                <a:lnTo>
                  <a:pt x="44671" y="154946"/>
                </a:lnTo>
                <a:lnTo>
                  <a:pt x="33353" y="193247"/>
                </a:lnTo>
                <a:lnTo>
                  <a:pt x="21849" y="231489"/>
                </a:lnTo>
                <a:lnTo>
                  <a:pt x="10502" y="269773"/>
                </a:lnTo>
                <a:lnTo>
                  <a:pt x="7518" y="280980"/>
                </a:lnTo>
                <a:lnTo>
                  <a:pt x="4918" y="292276"/>
                </a:lnTo>
                <a:lnTo>
                  <a:pt x="2484" y="303607"/>
                </a:lnTo>
                <a:lnTo>
                  <a:pt x="0" y="314921"/>
                </a:lnTo>
                <a:lnTo>
                  <a:pt x="4615" y="330951"/>
                </a:lnTo>
                <a:lnTo>
                  <a:pt x="11911" y="341860"/>
                </a:lnTo>
                <a:lnTo>
                  <a:pt x="22690" y="348227"/>
                </a:lnTo>
                <a:lnTo>
                  <a:pt x="37757" y="350634"/>
                </a:lnTo>
                <a:lnTo>
                  <a:pt x="56643" y="349789"/>
                </a:lnTo>
                <a:lnTo>
                  <a:pt x="69148" y="344635"/>
                </a:lnTo>
                <a:lnTo>
                  <a:pt x="76876" y="334101"/>
                </a:lnTo>
                <a:lnTo>
                  <a:pt x="81432" y="317118"/>
                </a:lnTo>
                <a:lnTo>
                  <a:pt x="84498" y="299925"/>
                </a:lnTo>
                <a:lnTo>
                  <a:pt x="87922" y="282795"/>
                </a:lnTo>
                <a:lnTo>
                  <a:pt x="91640" y="265739"/>
                </a:lnTo>
                <a:lnTo>
                  <a:pt x="95592" y="248767"/>
                </a:lnTo>
                <a:lnTo>
                  <a:pt x="106544" y="204274"/>
                </a:lnTo>
                <a:lnTo>
                  <a:pt x="117655" y="159802"/>
                </a:lnTo>
                <a:lnTo>
                  <a:pt x="128600" y="115270"/>
                </a:lnTo>
                <a:lnTo>
                  <a:pt x="139052" y="70599"/>
                </a:lnTo>
                <a:lnTo>
                  <a:pt x="140547" y="60215"/>
                </a:lnTo>
                <a:lnTo>
                  <a:pt x="140630" y="49439"/>
                </a:lnTo>
                <a:lnTo>
                  <a:pt x="139670" y="38575"/>
                </a:lnTo>
                <a:lnTo>
                  <a:pt x="138036" y="27927"/>
                </a:lnTo>
                <a:lnTo>
                  <a:pt x="132855" y="16955"/>
                </a:lnTo>
                <a:lnTo>
                  <a:pt x="122907" y="7924"/>
                </a:lnTo>
                <a:lnTo>
                  <a:pt x="110354" y="1913"/>
                </a:lnTo>
                <a:lnTo>
                  <a:pt x="97358" y="0"/>
                </a:lnTo>
                <a:close/>
              </a:path>
            </a:pathLst>
          </a:custGeom>
          <a:solidFill>
            <a:srgbClr val="C0DBCE"/>
          </a:solidFill>
        </p:spPr>
        <p:txBody>
          <a:bodyPr wrap="square" lIns="0" tIns="0" rIns="0" bIns="0" rtlCol="0"/>
          <a:lstStyle/>
          <a:p>
            <a:endParaRPr dirty="0"/>
          </a:p>
        </p:txBody>
      </p:sp>
      <p:sp>
        <p:nvSpPr>
          <p:cNvPr id="67" name="object 67"/>
          <p:cNvSpPr/>
          <p:nvPr/>
        </p:nvSpPr>
        <p:spPr>
          <a:xfrm>
            <a:off x="6424972" y="2681466"/>
            <a:ext cx="416559" cy="358775"/>
          </a:xfrm>
          <a:custGeom>
            <a:avLst/>
            <a:gdLst/>
            <a:ahLst/>
            <a:cxnLst/>
            <a:rect l="l" t="t" r="r" b="b"/>
            <a:pathLst>
              <a:path w="416559" h="358775">
                <a:moveTo>
                  <a:pt x="111573" y="53224"/>
                </a:moveTo>
                <a:lnTo>
                  <a:pt x="82283" y="83042"/>
                </a:lnTo>
                <a:lnTo>
                  <a:pt x="62382" y="132616"/>
                </a:lnTo>
                <a:lnTo>
                  <a:pt x="37254" y="201738"/>
                </a:lnTo>
                <a:lnTo>
                  <a:pt x="18582" y="257076"/>
                </a:lnTo>
                <a:lnTo>
                  <a:pt x="6929" y="298873"/>
                </a:lnTo>
                <a:lnTo>
                  <a:pt x="0" y="328993"/>
                </a:lnTo>
                <a:lnTo>
                  <a:pt x="622" y="337756"/>
                </a:lnTo>
                <a:lnTo>
                  <a:pt x="4123" y="345866"/>
                </a:lnTo>
                <a:lnTo>
                  <a:pt x="11235" y="352817"/>
                </a:lnTo>
                <a:lnTo>
                  <a:pt x="27914" y="358467"/>
                </a:lnTo>
                <a:lnTo>
                  <a:pt x="46423" y="356477"/>
                </a:lnTo>
                <a:lnTo>
                  <a:pt x="78328" y="317973"/>
                </a:lnTo>
                <a:lnTo>
                  <a:pt x="87837" y="286029"/>
                </a:lnTo>
                <a:lnTo>
                  <a:pt x="99767" y="245318"/>
                </a:lnTo>
                <a:lnTo>
                  <a:pt x="106961" y="220560"/>
                </a:lnTo>
                <a:lnTo>
                  <a:pt x="121280" y="170978"/>
                </a:lnTo>
                <a:lnTo>
                  <a:pt x="124024" y="170534"/>
                </a:lnTo>
                <a:lnTo>
                  <a:pt x="126805" y="170203"/>
                </a:lnTo>
                <a:lnTo>
                  <a:pt x="129574" y="169746"/>
                </a:lnTo>
                <a:lnTo>
                  <a:pt x="203663" y="169746"/>
                </a:lnTo>
                <a:lnTo>
                  <a:pt x="197097" y="154134"/>
                </a:lnTo>
                <a:lnTo>
                  <a:pt x="185479" y="126376"/>
                </a:lnTo>
                <a:lnTo>
                  <a:pt x="176790" y="107286"/>
                </a:lnTo>
                <a:lnTo>
                  <a:pt x="166319" y="89509"/>
                </a:lnTo>
                <a:lnTo>
                  <a:pt x="153198" y="73678"/>
                </a:lnTo>
                <a:lnTo>
                  <a:pt x="136559" y="60425"/>
                </a:lnTo>
                <a:lnTo>
                  <a:pt x="123229" y="54083"/>
                </a:lnTo>
                <a:lnTo>
                  <a:pt x="111573" y="53224"/>
                </a:lnTo>
                <a:close/>
              </a:path>
              <a:path w="416559" h="358775">
                <a:moveTo>
                  <a:pt x="203663" y="169746"/>
                </a:moveTo>
                <a:lnTo>
                  <a:pt x="129574" y="169746"/>
                </a:lnTo>
                <a:lnTo>
                  <a:pt x="159711" y="247445"/>
                </a:lnTo>
                <a:lnTo>
                  <a:pt x="166743" y="266147"/>
                </a:lnTo>
                <a:lnTo>
                  <a:pt x="180965" y="303605"/>
                </a:lnTo>
                <a:lnTo>
                  <a:pt x="199926" y="338084"/>
                </a:lnTo>
                <a:lnTo>
                  <a:pt x="230026" y="349410"/>
                </a:lnTo>
                <a:lnTo>
                  <a:pt x="249855" y="346048"/>
                </a:lnTo>
                <a:lnTo>
                  <a:pt x="282207" y="316578"/>
                </a:lnTo>
                <a:lnTo>
                  <a:pt x="303884" y="265256"/>
                </a:lnTo>
                <a:lnTo>
                  <a:pt x="312789" y="243520"/>
                </a:lnTo>
                <a:lnTo>
                  <a:pt x="234691" y="243520"/>
                </a:lnTo>
                <a:lnTo>
                  <a:pt x="203663" y="169746"/>
                </a:lnTo>
                <a:close/>
              </a:path>
              <a:path w="416559" h="358775">
                <a:moveTo>
                  <a:pt x="367094" y="0"/>
                </a:moveTo>
                <a:lnTo>
                  <a:pt x="332935" y="28371"/>
                </a:lnTo>
                <a:lnTo>
                  <a:pt x="305542" y="84510"/>
                </a:lnTo>
                <a:lnTo>
                  <a:pt x="286809" y="126450"/>
                </a:lnTo>
                <a:lnTo>
                  <a:pt x="246411" y="217492"/>
                </a:lnTo>
                <a:lnTo>
                  <a:pt x="234691" y="243520"/>
                </a:lnTo>
                <a:lnTo>
                  <a:pt x="312789" y="243520"/>
                </a:lnTo>
                <a:lnTo>
                  <a:pt x="319392" y="227403"/>
                </a:lnTo>
                <a:lnTo>
                  <a:pt x="334708" y="189470"/>
                </a:lnTo>
                <a:lnTo>
                  <a:pt x="349817" y="151458"/>
                </a:lnTo>
                <a:lnTo>
                  <a:pt x="358633" y="131375"/>
                </a:lnTo>
                <a:lnTo>
                  <a:pt x="382139" y="95376"/>
                </a:lnTo>
                <a:lnTo>
                  <a:pt x="406383" y="72540"/>
                </a:lnTo>
                <a:lnTo>
                  <a:pt x="409507" y="68095"/>
                </a:lnTo>
                <a:lnTo>
                  <a:pt x="416161" y="52733"/>
                </a:lnTo>
                <a:lnTo>
                  <a:pt x="415465" y="37266"/>
                </a:lnTo>
                <a:lnTo>
                  <a:pt x="407580" y="22190"/>
                </a:lnTo>
                <a:lnTo>
                  <a:pt x="392667" y="7999"/>
                </a:lnTo>
                <a:lnTo>
                  <a:pt x="379766" y="1140"/>
                </a:lnTo>
                <a:lnTo>
                  <a:pt x="367094" y="0"/>
                </a:lnTo>
                <a:close/>
              </a:path>
            </a:pathLst>
          </a:custGeom>
          <a:solidFill>
            <a:srgbClr val="C0DBCE"/>
          </a:solidFill>
        </p:spPr>
        <p:txBody>
          <a:bodyPr wrap="square" lIns="0" tIns="0" rIns="0" bIns="0" rtlCol="0"/>
          <a:lstStyle/>
          <a:p>
            <a:endParaRPr dirty="0"/>
          </a:p>
        </p:txBody>
      </p:sp>
      <p:sp>
        <p:nvSpPr>
          <p:cNvPr id="68" name="object 68"/>
          <p:cNvSpPr/>
          <p:nvPr/>
        </p:nvSpPr>
        <p:spPr>
          <a:xfrm>
            <a:off x="3917073" y="1699188"/>
            <a:ext cx="446405" cy="541655"/>
          </a:xfrm>
          <a:custGeom>
            <a:avLst/>
            <a:gdLst/>
            <a:ahLst/>
            <a:cxnLst/>
            <a:rect l="l" t="t" r="r" b="b"/>
            <a:pathLst>
              <a:path w="446404" h="541655">
                <a:moveTo>
                  <a:pt x="104977" y="114299"/>
                </a:moveTo>
                <a:lnTo>
                  <a:pt x="68682" y="127788"/>
                </a:lnTo>
                <a:lnTo>
                  <a:pt x="49663" y="175003"/>
                </a:lnTo>
                <a:lnTo>
                  <a:pt x="37852" y="219681"/>
                </a:lnTo>
                <a:lnTo>
                  <a:pt x="26236" y="292106"/>
                </a:lnTo>
                <a:lnTo>
                  <a:pt x="19102" y="342615"/>
                </a:lnTo>
                <a:lnTo>
                  <a:pt x="12476" y="391841"/>
                </a:lnTo>
                <a:lnTo>
                  <a:pt x="6082" y="441774"/>
                </a:lnTo>
                <a:lnTo>
                  <a:pt x="0" y="491726"/>
                </a:lnTo>
                <a:lnTo>
                  <a:pt x="632" y="512303"/>
                </a:lnTo>
                <a:lnTo>
                  <a:pt x="8042" y="527229"/>
                </a:lnTo>
                <a:lnTo>
                  <a:pt x="21838" y="536735"/>
                </a:lnTo>
                <a:lnTo>
                  <a:pt x="41630" y="541053"/>
                </a:lnTo>
                <a:lnTo>
                  <a:pt x="62509" y="538886"/>
                </a:lnTo>
                <a:lnTo>
                  <a:pt x="78622" y="529518"/>
                </a:lnTo>
                <a:lnTo>
                  <a:pt x="89425" y="513849"/>
                </a:lnTo>
                <a:lnTo>
                  <a:pt x="94373" y="492780"/>
                </a:lnTo>
                <a:lnTo>
                  <a:pt x="98258" y="446293"/>
                </a:lnTo>
                <a:lnTo>
                  <a:pt x="102534" y="398528"/>
                </a:lnTo>
                <a:lnTo>
                  <a:pt x="107804" y="341946"/>
                </a:lnTo>
                <a:lnTo>
                  <a:pt x="111943" y="297821"/>
                </a:lnTo>
                <a:lnTo>
                  <a:pt x="115417" y="260383"/>
                </a:lnTo>
                <a:lnTo>
                  <a:pt x="119786" y="259824"/>
                </a:lnTo>
                <a:lnTo>
                  <a:pt x="124167" y="259456"/>
                </a:lnTo>
                <a:lnTo>
                  <a:pt x="128524" y="258910"/>
                </a:lnTo>
                <a:lnTo>
                  <a:pt x="221735" y="258910"/>
                </a:lnTo>
                <a:lnTo>
                  <a:pt x="220398" y="256441"/>
                </a:lnTo>
                <a:lnTo>
                  <a:pt x="197496" y="214987"/>
                </a:lnTo>
                <a:lnTo>
                  <a:pt x="174053" y="174353"/>
                </a:lnTo>
                <a:lnTo>
                  <a:pt x="141840" y="136604"/>
                </a:lnTo>
                <a:lnTo>
                  <a:pt x="128854" y="126360"/>
                </a:lnTo>
                <a:lnTo>
                  <a:pt x="104977" y="114299"/>
                </a:lnTo>
                <a:close/>
              </a:path>
              <a:path w="446404" h="541655">
                <a:moveTo>
                  <a:pt x="221735" y="258910"/>
                </a:moveTo>
                <a:lnTo>
                  <a:pt x="128524" y="258910"/>
                </a:lnTo>
                <a:lnTo>
                  <a:pt x="148151" y="297821"/>
                </a:lnTo>
                <a:lnTo>
                  <a:pt x="157877" y="317312"/>
                </a:lnTo>
                <a:lnTo>
                  <a:pt x="167398" y="336913"/>
                </a:lnTo>
                <a:lnTo>
                  <a:pt x="180720" y="365444"/>
                </a:lnTo>
                <a:lnTo>
                  <a:pt x="193851" y="394036"/>
                </a:lnTo>
                <a:lnTo>
                  <a:pt x="207169" y="422540"/>
                </a:lnTo>
                <a:lnTo>
                  <a:pt x="231543" y="467012"/>
                </a:lnTo>
                <a:lnTo>
                  <a:pt x="281787" y="487268"/>
                </a:lnTo>
                <a:lnTo>
                  <a:pt x="305017" y="482044"/>
                </a:lnTo>
                <a:lnTo>
                  <a:pt x="333833" y="456023"/>
                </a:lnTo>
                <a:lnTo>
                  <a:pt x="349468" y="398528"/>
                </a:lnTo>
                <a:lnTo>
                  <a:pt x="361704" y="342615"/>
                </a:lnTo>
                <a:lnTo>
                  <a:pt x="267144" y="342615"/>
                </a:lnTo>
                <a:lnTo>
                  <a:pt x="221735" y="258910"/>
                </a:lnTo>
                <a:close/>
              </a:path>
              <a:path w="446404" h="541655">
                <a:moveTo>
                  <a:pt x="393470" y="0"/>
                </a:moveTo>
                <a:lnTo>
                  <a:pt x="356692" y="35161"/>
                </a:lnTo>
                <a:lnTo>
                  <a:pt x="341569" y="83060"/>
                </a:lnTo>
                <a:lnTo>
                  <a:pt x="327140" y="131149"/>
                </a:lnTo>
                <a:lnTo>
                  <a:pt x="313267" y="179402"/>
                </a:lnTo>
                <a:lnTo>
                  <a:pt x="299808" y="227795"/>
                </a:lnTo>
                <a:lnTo>
                  <a:pt x="287096" y="284414"/>
                </a:lnTo>
                <a:lnTo>
                  <a:pt x="279149" y="313416"/>
                </a:lnTo>
                <a:lnTo>
                  <a:pt x="267144" y="342615"/>
                </a:lnTo>
                <a:lnTo>
                  <a:pt x="361704" y="342615"/>
                </a:lnTo>
                <a:lnTo>
                  <a:pt x="382032" y="248880"/>
                </a:lnTo>
                <a:lnTo>
                  <a:pt x="392378" y="203994"/>
                </a:lnTo>
                <a:lnTo>
                  <a:pt x="404634" y="159694"/>
                </a:lnTo>
                <a:lnTo>
                  <a:pt x="420148" y="116371"/>
                </a:lnTo>
                <a:lnTo>
                  <a:pt x="440270" y="74417"/>
                </a:lnTo>
                <a:lnTo>
                  <a:pt x="446076" y="53552"/>
                </a:lnTo>
                <a:lnTo>
                  <a:pt x="441921" y="33116"/>
                </a:lnTo>
                <a:lnTo>
                  <a:pt x="429251" y="15481"/>
                </a:lnTo>
                <a:lnTo>
                  <a:pt x="409511" y="3017"/>
                </a:lnTo>
                <a:lnTo>
                  <a:pt x="393470" y="0"/>
                </a:lnTo>
                <a:close/>
              </a:path>
            </a:pathLst>
          </a:custGeom>
          <a:solidFill>
            <a:srgbClr val="FFFFFF"/>
          </a:solidFill>
        </p:spPr>
        <p:txBody>
          <a:bodyPr wrap="square" lIns="0" tIns="0" rIns="0" bIns="0" rtlCol="0"/>
          <a:lstStyle/>
          <a:p>
            <a:endParaRPr dirty="0"/>
          </a:p>
        </p:txBody>
      </p:sp>
      <p:sp>
        <p:nvSpPr>
          <p:cNvPr id="69" name="object 69"/>
          <p:cNvSpPr/>
          <p:nvPr/>
        </p:nvSpPr>
        <p:spPr>
          <a:xfrm>
            <a:off x="3507346" y="1779600"/>
            <a:ext cx="385445" cy="548005"/>
          </a:xfrm>
          <a:custGeom>
            <a:avLst/>
            <a:gdLst/>
            <a:ahLst/>
            <a:cxnLst/>
            <a:rect l="l" t="t" r="r" b="b"/>
            <a:pathLst>
              <a:path w="385445" h="548005">
                <a:moveTo>
                  <a:pt x="330547" y="0"/>
                </a:moveTo>
                <a:lnTo>
                  <a:pt x="247727" y="32989"/>
                </a:lnTo>
                <a:lnTo>
                  <a:pt x="195414" y="59575"/>
                </a:lnTo>
                <a:lnTo>
                  <a:pt x="164734" y="78525"/>
                </a:lnTo>
                <a:lnTo>
                  <a:pt x="149334" y="87134"/>
                </a:lnTo>
                <a:lnTo>
                  <a:pt x="133311" y="92532"/>
                </a:lnTo>
                <a:lnTo>
                  <a:pt x="112907" y="98891"/>
                </a:lnTo>
                <a:lnTo>
                  <a:pt x="97321" y="109081"/>
                </a:lnTo>
                <a:lnTo>
                  <a:pt x="85729" y="123255"/>
                </a:lnTo>
                <a:lnTo>
                  <a:pt x="77304" y="141566"/>
                </a:lnTo>
                <a:lnTo>
                  <a:pt x="69129" y="164269"/>
                </a:lnTo>
                <a:lnTo>
                  <a:pt x="60646" y="186938"/>
                </a:lnTo>
                <a:lnTo>
                  <a:pt x="44437" y="232321"/>
                </a:lnTo>
                <a:lnTo>
                  <a:pt x="28492" y="280274"/>
                </a:lnTo>
                <a:lnTo>
                  <a:pt x="13836" y="328575"/>
                </a:lnTo>
                <a:lnTo>
                  <a:pt x="3371" y="377708"/>
                </a:lnTo>
                <a:lnTo>
                  <a:pt x="0" y="428155"/>
                </a:lnTo>
                <a:lnTo>
                  <a:pt x="8002" y="480300"/>
                </a:lnTo>
                <a:lnTo>
                  <a:pt x="28533" y="514973"/>
                </a:lnTo>
                <a:lnTo>
                  <a:pt x="60718" y="535923"/>
                </a:lnTo>
                <a:lnTo>
                  <a:pt x="103682" y="546900"/>
                </a:lnTo>
                <a:lnTo>
                  <a:pt x="110553" y="547979"/>
                </a:lnTo>
                <a:lnTo>
                  <a:pt x="117830" y="547966"/>
                </a:lnTo>
                <a:lnTo>
                  <a:pt x="176603" y="537747"/>
                </a:lnTo>
                <a:lnTo>
                  <a:pt x="221776" y="517881"/>
                </a:lnTo>
                <a:lnTo>
                  <a:pt x="261065" y="489302"/>
                </a:lnTo>
                <a:lnTo>
                  <a:pt x="291888" y="457074"/>
                </a:lnTo>
                <a:lnTo>
                  <a:pt x="112645" y="457074"/>
                </a:lnTo>
                <a:lnTo>
                  <a:pt x="100891" y="454533"/>
                </a:lnTo>
                <a:lnTo>
                  <a:pt x="90411" y="445655"/>
                </a:lnTo>
                <a:lnTo>
                  <a:pt x="86529" y="434367"/>
                </a:lnTo>
                <a:lnTo>
                  <a:pt x="88325" y="420655"/>
                </a:lnTo>
                <a:lnTo>
                  <a:pt x="120452" y="384945"/>
                </a:lnTo>
                <a:lnTo>
                  <a:pt x="149010" y="367236"/>
                </a:lnTo>
                <a:lnTo>
                  <a:pt x="163195" y="358190"/>
                </a:lnTo>
                <a:lnTo>
                  <a:pt x="246684" y="302348"/>
                </a:lnTo>
                <a:lnTo>
                  <a:pt x="291004" y="271902"/>
                </a:lnTo>
                <a:lnTo>
                  <a:pt x="297187" y="267563"/>
                </a:lnTo>
                <a:lnTo>
                  <a:pt x="134607" y="267563"/>
                </a:lnTo>
                <a:lnTo>
                  <a:pt x="134175" y="258584"/>
                </a:lnTo>
                <a:lnTo>
                  <a:pt x="132486" y="253479"/>
                </a:lnTo>
                <a:lnTo>
                  <a:pt x="134289" y="250939"/>
                </a:lnTo>
                <a:lnTo>
                  <a:pt x="162371" y="207197"/>
                </a:lnTo>
                <a:lnTo>
                  <a:pt x="178522" y="186938"/>
                </a:lnTo>
                <a:lnTo>
                  <a:pt x="198843" y="169837"/>
                </a:lnTo>
                <a:lnTo>
                  <a:pt x="223239" y="153332"/>
                </a:lnTo>
                <a:lnTo>
                  <a:pt x="271245" y="119286"/>
                </a:lnTo>
                <a:lnTo>
                  <a:pt x="295427" y="102603"/>
                </a:lnTo>
                <a:lnTo>
                  <a:pt x="313992" y="90784"/>
                </a:lnTo>
                <a:lnTo>
                  <a:pt x="332886" y="79421"/>
                </a:lnTo>
                <a:lnTo>
                  <a:pt x="351627" y="67879"/>
                </a:lnTo>
                <a:lnTo>
                  <a:pt x="369735" y="55524"/>
                </a:lnTo>
                <a:lnTo>
                  <a:pt x="382532" y="42144"/>
                </a:lnTo>
                <a:lnTo>
                  <a:pt x="385030" y="29117"/>
                </a:lnTo>
                <a:lnTo>
                  <a:pt x="377734" y="17162"/>
                </a:lnTo>
                <a:lnTo>
                  <a:pt x="361149" y="6997"/>
                </a:lnTo>
                <a:lnTo>
                  <a:pt x="345775" y="1865"/>
                </a:lnTo>
                <a:lnTo>
                  <a:pt x="330547" y="0"/>
                </a:lnTo>
                <a:close/>
              </a:path>
              <a:path w="385445" h="548005">
                <a:moveTo>
                  <a:pt x="290951" y="335264"/>
                </a:moveTo>
                <a:lnTo>
                  <a:pt x="273011" y="341198"/>
                </a:lnTo>
                <a:lnTo>
                  <a:pt x="271195" y="342303"/>
                </a:lnTo>
                <a:lnTo>
                  <a:pt x="269595" y="343573"/>
                </a:lnTo>
                <a:lnTo>
                  <a:pt x="267804" y="344855"/>
                </a:lnTo>
                <a:lnTo>
                  <a:pt x="260329" y="351851"/>
                </a:lnTo>
                <a:lnTo>
                  <a:pt x="253634" y="359857"/>
                </a:lnTo>
                <a:lnTo>
                  <a:pt x="247373" y="368373"/>
                </a:lnTo>
                <a:lnTo>
                  <a:pt x="241198" y="376897"/>
                </a:lnTo>
                <a:lnTo>
                  <a:pt x="219484" y="401816"/>
                </a:lnTo>
                <a:lnTo>
                  <a:pt x="166842" y="438600"/>
                </a:lnTo>
                <a:lnTo>
                  <a:pt x="124890" y="455369"/>
                </a:lnTo>
                <a:lnTo>
                  <a:pt x="112645" y="457074"/>
                </a:lnTo>
                <a:lnTo>
                  <a:pt x="291888" y="457074"/>
                </a:lnTo>
                <a:lnTo>
                  <a:pt x="295341" y="453464"/>
                </a:lnTo>
                <a:lnTo>
                  <a:pt x="325475" y="411822"/>
                </a:lnTo>
                <a:lnTo>
                  <a:pt x="329380" y="402140"/>
                </a:lnTo>
                <a:lnTo>
                  <a:pt x="330847" y="390659"/>
                </a:lnTo>
                <a:lnTo>
                  <a:pt x="330476" y="378581"/>
                </a:lnTo>
                <a:lnTo>
                  <a:pt x="328866" y="367106"/>
                </a:lnTo>
                <a:lnTo>
                  <a:pt x="321271" y="349015"/>
                </a:lnTo>
                <a:lnTo>
                  <a:pt x="307835" y="338135"/>
                </a:lnTo>
                <a:lnTo>
                  <a:pt x="290951" y="335264"/>
                </a:lnTo>
                <a:close/>
              </a:path>
              <a:path w="385445" h="548005">
                <a:moveTo>
                  <a:pt x="279595" y="190245"/>
                </a:moveTo>
                <a:lnTo>
                  <a:pt x="263804" y="194792"/>
                </a:lnTo>
                <a:lnTo>
                  <a:pt x="249808" y="201974"/>
                </a:lnTo>
                <a:lnTo>
                  <a:pt x="236064" y="209678"/>
                </a:lnTo>
                <a:lnTo>
                  <a:pt x="222449" y="217604"/>
                </a:lnTo>
                <a:lnTo>
                  <a:pt x="134607" y="267563"/>
                </a:lnTo>
                <a:lnTo>
                  <a:pt x="297187" y="267563"/>
                </a:lnTo>
                <a:lnTo>
                  <a:pt x="305676" y="261607"/>
                </a:lnTo>
                <a:lnTo>
                  <a:pt x="317283" y="250115"/>
                </a:lnTo>
                <a:lnTo>
                  <a:pt x="323165" y="236916"/>
                </a:lnTo>
                <a:lnTo>
                  <a:pt x="323487" y="223354"/>
                </a:lnTo>
                <a:lnTo>
                  <a:pt x="318414" y="210769"/>
                </a:lnTo>
                <a:lnTo>
                  <a:pt x="307395" y="198571"/>
                </a:lnTo>
                <a:lnTo>
                  <a:pt x="294290" y="191617"/>
                </a:lnTo>
                <a:lnTo>
                  <a:pt x="279595" y="190245"/>
                </a:lnTo>
                <a:close/>
              </a:path>
            </a:pathLst>
          </a:custGeom>
          <a:solidFill>
            <a:srgbClr val="FFFFFF"/>
          </a:solidFill>
        </p:spPr>
        <p:txBody>
          <a:bodyPr wrap="square" lIns="0" tIns="0" rIns="0" bIns="0" rtlCol="0"/>
          <a:lstStyle/>
          <a:p>
            <a:endParaRPr dirty="0"/>
          </a:p>
        </p:txBody>
      </p:sp>
      <p:sp>
        <p:nvSpPr>
          <p:cNvPr id="70" name="object 70"/>
          <p:cNvSpPr/>
          <p:nvPr/>
        </p:nvSpPr>
        <p:spPr>
          <a:xfrm>
            <a:off x="2674137" y="1901242"/>
            <a:ext cx="356235" cy="517525"/>
          </a:xfrm>
          <a:custGeom>
            <a:avLst/>
            <a:gdLst/>
            <a:ahLst/>
            <a:cxnLst/>
            <a:rect l="l" t="t" r="r" b="b"/>
            <a:pathLst>
              <a:path w="356235" h="517525">
                <a:moveTo>
                  <a:pt x="305883" y="0"/>
                </a:moveTo>
                <a:lnTo>
                  <a:pt x="282049" y="1668"/>
                </a:lnTo>
                <a:lnTo>
                  <a:pt x="258808" y="6719"/>
                </a:lnTo>
                <a:lnTo>
                  <a:pt x="236080" y="15162"/>
                </a:lnTo>
                <a:lnTo>
                  <a:pt x="153369" y="53483"/>
                </a:lnTo>
                <a:lnTo>
                  <a:pt x="125539" y="65759"/>
                </a:lnTo>
                <a:lnTo>
                  <a:pt x="116227" y="69174"/>
                </a:lnTo>
                <a:lnTo>
                  <a:pt x="106403" y="71545"/>
                </a:lnTo>
                <a:lnTo>
                  <a:pt x="96403" y="72776"/>
                </a:lnTo>
                <a:lnTo>
                  <a:pt x="86439" y="72776"/>
                </a:lnTo>
                <a:lnTo>
                  <a:pt x="65414" y="73888"/>
                </a:lnTo>
                <a:lnTo>
                  <a:pt x="50914" y="80715"/>
                </a:lnTo>
                <a:lnTo>
                  <a:pt x="42157" y="93859"/>
                </a:lnTo>
                <a:lnTo>
                  <a:pt x="38239" y="113930"/>
                </a:lnTo>
                <a:lnTo>
                  <a:pt x="35365" y="145051"/>
                </a:lnTo>
                <a:lnTo>
                  <a:pt x="31784" y="176427"/>
                </a:lnTo>
                <a:lnTo>
                  <a:pt x="27834" y="207516"/>
                </a:lnTo>
                <a:lnTo>
                  <a:pt x="23787" y="238339"/>
                </a:lnTo>
                <a:lnTo>
                  <a:pt x="17566" y="281820"/>
                </a:lnTo>
                <a:lnTo>
                  <a:pt x="11026" y="325295"/>
                </a:lnTo>
                <a:lnTo>
                  <a:pt x="4920" y="368814"/>
                </a:lnTo>
                <a:lnTo>
                  <a:pt x="0" y="412431"/>
                </a:lnTo>
                <a:lnTo>
                  <a:pt x="599" y="436889"/>
                </a:lnTo>
                <a:lnTo>
                  <a:pt x="7150" y="459764"/>
                </a:lnTo>
                <a:lnTo>
                  <a:pt x="19806" y="479943"/>
                </a:lnTo>
                <a:lnTo>
                  <a:pt x="38722" y="496314"/>
                </a:lnTo>
                <a:lnTo>
                  <a:pt x="67434" y="510560"/>
                </a:lnTo>
                <a:lnTo>
                  <a:pt x="97274" y="517172"/>
                </a:lnTo>
                <a:lnTo>
                  <a:pt x="127920" y="515944"/>
                </a:lnTo>
                <a:lnTo>
                  <a:pt x="159054" y="506665"/>
                </a:lnTo>
                <a:lnTo>
                  <a:pt x="197373" y="485287"/>
                </a:lnTo>
                <a:lnTo>
                  <a:pt x="229258" y="457427"/>
                </a:lnTo>
                <a:lnTo>
                  <a:pt x="254472" y="425835"/>
                </a:lnTo>
                <a:lnTo>
                  <a:pt x="115467" y="425835"/>
                </a:lnTo>
                <a:lnTo>
                  <a:pt x="96748" y="425245"/>
                </a:lnTo>
                <a:lnTo>
                  <a:pt x="88310" y="388874"/>
                </a:lnTo>
                <a:lnTo>
                  <a:pt x="90419" y="364812"/>
                </a:lnTo>
                <a:lnTo>
                  <a:pt x="105494" y="347189"/>
                </a:lnTo>
                <a:lnTo>
                  <a:pt x="135953" y="330135"/>
                </a:lnTo>
                <a:lnTo>
                  <a:pt x="142623" y="327143"/>
                </a:lnTo>
                <a:lnTo>
                  <a:pt x="149442" y="324325"/>
                </a:lnTo>
                <a:lnTo>
                  <a:pt x="156168" y="321316"/>
                </a:lnTo>
                <a:lnTo>
                  <a:pt x="219240" y="281049"/>
                </a:lnTo>
                <a:lnTo>
                  <a:pt x="270548" y="246785"/>
                </a:lnTo>
                <a:lnTo>
                  <a:pt x="279573" y="237907"/>
                </a:lnTo>
                <a:lnTo>
                  <a:pt x="120091" y="237907"/>
                </a:lnTo>
                <a:lnTo>
                  <a:pt x="117678" y="235545"/>
                </a:lnTo>
                <a:lnTo>
                  <a:pt x="115290" y="233361"/>
                </a:lnTo>
                <a:lnTo>
                  <a:pt x="112687" y="231049"/>
                </a:lnTo>
                <a:lnTo>
                  <a:pt x="115635" y="216025"/>
                </a:lnTo>
                <a:lnTo>
                  <a:pt x="128650" y="176427"/>
                </a:lnTo>
                <a:lnTo>
                  <a:pt x="184018" y="135858"/>
                </a:lnTo>
                <a:lnTo>
                  <a:pt x="242443" y="99566"/>
                </a:lnTo>
                <a:lnTo>
                  <a:pt x="294012" y="72776"/>
                </a:lnTo>
                <a:lnTo>
                  <a:pt x="96403" y="72776"/>
                </a:lnTo>
                <a:lnTo>
                  <a:pt x="294025" y="72769"/>
                </a:lnTo>
                <a:lnTo>
                  <a:pt x="339445" y="49630"/>
                </a:lnTo>
                <a:lnTo>
                  <a:pt x="355727" y="24192"/>
                </a:lnTo>
                <a:lnTo>
                  <a:pt x="353775" y="15845"/>
                </a:lnTo>
                <a:lnTo>
                  <a:pt x="348764" y="9174"/>
                </a:lnTo>
                <a:lnTo>
                  <a:pt x="340900" y="4389"/>
                </a:lnTo>
                <a:lnTo>
                  <a:pt x="330390" y="1700"/>
                </a:lnTo>
                <a:lnTo>
                  <a:pt x="305883" y="0"/>
                </a:lnTo>
                <a:close/>
              </a:path>
              <a:path w="356235" h="517525">
                <a:moveTo>
                  <a:pt x="250731" y="312501"/>
                </a:moveTo>
                <a:lnTo>
                  <a:pt x="214031" y="342133"/>
                </a:lnTo>
                <a:lnTo>
                  <a:pt x="195614" y="360804"/>
                </a:lnTo>
                <a:lnTo>
                  <a:pt x="177050" y="379357"/>
                </a:lnTo>
                <a:lnTo>
                  <a:pt x="158064" y="397496"/>
                </a:lnTo>
                <a:lnTo>
                  <a:pt x="145095" y="409336"/>
                </a:lnTo>
                <a:lnTo>
                  <a:pt x="131240" y="419657"/>
                </a:lnTo>
                <a:lnTo>
                  <a:pt x="115467" y="425835"/>
                </a:lnTo>
                <a:lnTo>
                  <a:pt x="254472" y="425835"/>
                </a:lnTo>
                <a:lnTo>
                  <a:pt x="255750" y="424233"/>
                </a:lnTo>
                <a:lnTo>
                  <a:pt x="277888" y="386853"/>
                </a:lnTo>
                <a:lnTo>
                  <a:pt x="283073" y="371409"/>
                </a:lnTo>
                <a:lnTo>
                  <a:pt x="283094" y="356216"/>
                </a:lnTo>
                <a:lnTo>
                  <a:pt x="279083" y="341463"/>
                </a:lnTo>
                <a:lnTo>
                  <a:pt x="272173" y="327341"/>
                </a:lnTo>
                <a:lnTo>
                  <a:pt x="265448" y="318135"/>
                </a:lnTo>
                <a:lnTo>
                  <a:pt x="258359" y="313226"/>
                </a:lnTo>
                <a:lnTo>
                  <a:pt x="250731" y="312501"/>
                </a:lnTo>
                <a:close/>
              </a:path>
              <a:path w="356235" h="517525">
                <a:moveTo>
                  <a:pt x="245732" y="186142"/>
                </a:moveTo>
                <a:lnTo>
                  <a:pt x="206451" y="197801"/>
                </a:lnTo>
                <a:lnTo>
                  <a:pt x="120091" y="237907"/>
                </a:lnTo>
                <a:lnTo>
                  <a:pt x="279573" y="237907"/>
                </a:lnTo>
                <a:lnTo>
                  <a:pt x="283129" y="231310"/>
                </a:lnTo>
                <a:lnTo>
                  <a:pt x="283869" y="221607"/>
                </a:lnTo>
                <a:lnTo>
                  <a:pt x="280670" y="210425"/>
                </a:lnTo>
                <a:lnTo>
                  <a:pt x="274650" y="199601"/>
                </a:lnTo>
                <a:lnTo>
                  <a:pt x="267058" y="191483"/>
                </a:lnTo>
                <a:lnTo>
                  <a:pt x="257538" y="186765"/>
                </a:lnTo>
                <a:lnTo>
                  <a:pt x="245732" y="186142"/>
                </a:lnTo>
                <a:close/>
              </a:path>
            </a:pathLst>
          </a:custGeom>
          <a:solidFill>
            <a:srgbClr val="FFFFFF"/>
          </a:solidFill>
        </p:spPr>
        <p:txBody>
          <a:bodyPr wrap="square" lIns="0" tIns="0" rIns="0" bIns="0" rtlCol="0"/>
          <a:lstStyle/>
          <a:p>
            <a:endParaRPr dirty="0"/>
          </a:p>
        </p:txBody>
      </p:sp>
      <p:sp>
        <p:nvSpPr>
          <p:cNvPr id="71" name="object 71"/>
          <p:cNvSpPr/>
          <p:nvPr/>
        </p:nvSpPr>
        <p:spPr>
          <a:xfrm>
            <a:off x="3044494" y="1863078"/>
            <a:ext cx="347345" cy="575945"/>
          </a:xfrm>
          <a:custGeom>
            <a:avLst/>
            <a:gdLst/>
            <a:ahLst/>
            <a:cxnLst/>
            <a:rect l="l" t="t" r="r" b="b"/>
            <a:pathLst>
              <a:path w="347345" h="575944">
                <a:moveTo>
                  <a:pt x="217788" y="0"/>
                </a:moveTo>
                <a:lnTo>
                  <a:pt x="176161" y="21690"/>
                </a:lnTo>
                <a:lnTo>
                  <a:pt x="139100" y="55674"/>
                </a:lnTo>
                <a:lnTo>
                  <a:pt x="106062" y="93121"/>
                </a:lnTo>
                <a:lnTo>
                  <a:pt x="77765" y="134454"/>
                </a:lnTo>
                <a:lnTo>
                  <a:pt x="54927" y="180097"/>
                </a:lnTo>
                <a:lnTo>
                  <a:pt x="36860" y="231911"/>
                </a:lnTo>
                <a:lnTo>
                  <a:pt x="24075" y="284770"/>
                </a:lnTo>
                <a:lnTo>
                  <a:pt x="15193" y="338232"/>
                </a:lnTo>
                <a:lnTo>
                  <a:pt x="8773" y="392225"/>
                </a:lnTo>
                <a:lnTo>
                  <a:pt x="3416" y="446429"/>
                </a:lnTo>
                <a:lnTo>
                  <a:pt x="769" y="486313"/>
                </a:lnTo>
                <a:lnTo>
                  <a:pt x="0" y="526236"/>
                </a:lnTo>
                <a:lnTo>
                  <a:pt x="2391" y="548775"/>
                </a:lnTo>
                <a:lnTo>
                  <a:pt x="9969" y="564270"/>
                </a:lnTo>
                <a:lnTo>
                  <a:pt x="22881" y="573086"/>
                </a:lnTo>
                <a:lnTo>
                  <a:pt x="41275" y="575588"/>
                </a:lnTo>
                <a:lnTo>
                  <a:pt x="65256" y="572321"/>
                </a:lnTo>
                <a:lnTo>
                  <a:pt x="90893" y="525054"/>
                </a:lnTo>
                <a:lnTo>
                  <a:pt x="88963" y="513955"/>
                </a:lnTo>
                <a:lnTo>
                  <a:pt x="89154" y="508443"/>
                </a:lnTo>
                <a:lnTo>
                  <a:pt x="89937" y="472256"/>
                </a:lnTo>
                <a:lnTo>
                  <a:pt x="91279" y="436146"/>
                </a:lnTo>
                <a:lnTo>
                  <a:pt x="95152" y="400349"/>
                </a:lnTo>
                <a:lnTo>
                  <a:pt x="103530" y="365098"/>
                </a:lnTo>
                <a:lnTo>
                  <a:pt x="346863" y="365098"/>
                </a:lnTo>
                <a:lnTo>
                  <a:pt x="343820" y="329146"/>
                </a:lnTo>
                <a:lnTo>
                  <a:pt x="331085" y="304863"/>
                </a:lnTo>
                <a:lnTo>
                  <a:pt x="311455" y="295121"/>
                </a:lnTo>
                <a:lnTo>
                  <a:pt x="193751" y="295121"/>
                </a:lnTo>
                <a:lnTo>
                  <a:pt x="191465" y="288314"/>
                </a:lnTo>
                <a:lnTo>
                  <a:pt x="190131" y="284770"/>
                </a:lnTo>
                <a:lnTo>
                  <a:pt x="221878" y="246183"/>
                </a:lnTo>
                <a:lnTo>
                  <a:pt x="232359" y="233234"/>
                </a:lnTo>
                <a:lnTo>
                  <a:pt x="256162" y="202414"/>
                </a:lnTo>
                <a:lnTo>
                  <a:pt x="267503" y="185634"/>
                </a:lnTo>
                <a:lnTo>
                  <a:pt x="151625" y="185634"/>
                </a:lnTo>
                <a:lnTo>
                  <a:pt x="161510" y="167913"/>
                </a:lnTo>
                <a:lnTo>
                  <a:pt x="189992" y="134390"/>
                </a:lnTo>
                <a:lnTo>
                  <a:pt x="295766" y="134390"/>
                </a:lnTo>
                <a:lnTo>
                  <a:pt x="306451" y="98487"/>
                </a:lnTo>
                <a:lnTo>
                  <a:pt x="308072" y="87243"/>
                </a:lnTo>
                <a:lnTo>
                  <a:pt x="308738" y="75655"/>
                </a:lnTo>
                <a:lnTo>
                  <a:pt x="308006" y="64311"/>
                </a:lnTo>
                <a:lnTo>
                  <a:pt x="305435" y="53796"/>
                </a:lnTo>
                <a:lnTo>
                  <a:pt x="285668" y="21922"/>
                </a:lnTo>
                <a:lnTo>
                  <a:pt x="255371" y="2033"/>
                </a:lnTo>
                <a:lnTo>
                  <a:pt x="217788" y="0"/>
                </a:lnTo>
                <a:close/>
              </a:path>
              <a:path w="347345" h="575944">
                <a:moveTo>
                  <a:pt x="346863" y="365098"/>
                </a:moveTo>
                <a:lnTo>
                  <a:pt x="103530" y="365098"/>
                </a:lnTo>
                <a:lnTo>
                  <a:pt x="153304" y="377727"/>
                </a:lnTo>
                <a:lnTo>
                  <a:pt x="202400" y="384902"/>
                </a:lnTo>
                <a:lnTo>
                  <a:pt x="250967" y="386046"/>
                </a:lnTo>
                <a:lnTo>
                  <a:pt x="299152" y="380581"/>
                </a:lnTo>
                <a:lnTo>
                  <a:pt x="347103" y="367930"/>
                </a:lnTo>
                <a:lnTo>
                  <a:pt x="346863" y="365098"/>
                </a:lnTo>
                <a:close/>
              </a:path>
              <a:path w="347345" h="575944">
                <a:moveTo>
                  <a:pt x="272415" y="292479"/>
                </a:moveTo>
                <a:lnTo>
                  <a:pt x="252822" y="293881"/>
                </a:lnTo>
                <a:lnTo>
                  <a:pt x="233168" y="294514"/>
                </a:lnTo>
                <a:lnTo>
                  <a:pt x="193751" y="295121"/>
                </a:lnTo>
                <a:lnTo>
                  <a:pt x="311455" y="295121"/>
                </a:lnTo>
                <a:lnTo>
                  <a:pt x="307688" y="293251"/>
                </a:lnTo>
                <a:lnTo>
                  <a:pt x="272415" y="292479"/>
                </a:lnTo>
                <a:close/>
              </a:path>
              <a:path w="347345" h="575944">
                <a:moveTo>
                  <a:pt x="295766" y="134390"/>
                </a:moveTo>
                <a:lnTo>
                  <a:pt x="189992" y="134390"/>
                </a:lnTo>
                <a:lnTo>
                  <a:pt x="185779" y="150621"/>
                </a:lnTo>
                <a:lnTo>
                  <a:pt x="177314" y="164179"/>
                </a:lnTo>
                <a:lnTo>
                  <a:pt x="165596" y="175654"/>
                </a:lnTo>
                <a:lnTo>
                  <a:pt x="151625" y="185634"/>
                </a:lnTo>
                <a:lnTo>
                  <a:pt x="267503" y="185634"/>
                </a:lnTo>
                <a:lnTo>
                  <a:pt x="277815" y="170375"/>
                </a:lnTo>
                <a:lnTo>
                  <a:pt x="295263" y="136079"/>
                </a:lnTo>
                <a:lnTo>
                  <a:pt x="295766" y="134390"/>
                </a:lnTo>
                <a:close/>
              </a:path>
            </a:pathLst>
          </a:custGeom>
          <a:solidFill>
            <a:srgbClr val="FFFFFF"/>
          </a:solidFill>
        </p:spPr>
        <p:txBody>
          <a:bodyPr wrap="square" lIns="0" tIns="0" rIns="0" bIns="0" rtlCol="0"/>
          <a:lstStyle/>
          <a:p>
            <a:endParaRPr dirty="0"/>
          </a:p>
        </p:txBody>
      </p:sp>
      <p:sp>
        <p:nvSpPr>
          <p:cNvPr id="72" name="object 72"/>
          <p:cNvSpPr/>
          <p:nvPr/>
        </p:nvSpPr>
        <p:spPr>
          <a:xfrm>
            <a:off x="2219477" y="2043452"/>
            <a:ext cx="326390" cy="466090"/>
          </a:xfrm>
          <a:custGeom>
            <a:avLst/>
            <a:gdLst/>
            <a:ahLst/>
            <a:cxnLst/>
            <a:rect l="l" t="t" r="r" b="b"/>
            <a:pathLst>
              <a:path w="326389" h="466089">
                <a:moveTo>
                  <a:pt x="80911" y="0"/>
                </a:moveTo>
                <a:lnTo>
                  <a:pt x="66159" y="4349"/>
                </a:lnTo>
                <a:lnTo>
                  <a:pt x="55719" y="16000"/>
                </a:lnTo>
                <a:lnTo>
                  <a:pt x="49669" y="34775"/>
                </a:lnTo>
                <a:lnTo>
                  <a:pt x="40519" y="87419"/>
                </a:lnTo>
                <a:lnTo>
                  <a:pt x="31168" y="140057"/>
                </a:lnTo>
                <a:lnTo>
                  <a:pt x="22023" y="192740"/>
                </a:lnTo>
                <a:lnTo>
                  <a:pt x="13439" y="245849"/>
                </a:lnTo>
                <a:lnTo>
                  <a:pt x="4452" y="312016"/>
                </a:lnTo>
                <a:lnTo>
                  <a:pt x="0" y="379009"/>
                </a:lnTo>
                <a:lnTo>
                  <a:pt x="5495" y="412786"/>
                </a:lnTo>
                <a:lnTo>
                  <a:pt x="21723" y="439885"/>
                </a:lnTo>
                <a:lnTo>
                  <a:pt x="46923" y="458313"/>
                </a:lnTo>
                <a:lnTo>
                  <a:pt x="79336" y="466080"/>
                </a:lnTo>
                <a:lnTo>
                  <a:pt x="100063" y="465949"/>
                </a:lnTo>
                <a:lnTo>
                  <a:pt x="141569" y="458111"/>
                </a:lnTo>
                <a:lnTo>
                  <a:pt x="205003" y="420406"/>
                </a:lnTo>
                <a:lnTo>
                  <a:pt x="239377" y="389702"/>
                </a:lnTo>
                <a:lnTo>
                  <a:pt x="82461" y="389702"/>
                </a:lnTo>
                <a:lnTo>
                  <a:pt x="82948" y="366550"/>
                </a:lnTo>
                <a:lnTo>
                  <a:pt x="83918" y="323437"/>
                </a:lnTo>
                <a:lnTo>
                  <a:pt x="95761" y="255292"/>
                </a:lnTo>
                <a:lnTo>
                  <a:pt x="105613" y="207581"/>
                </a:lnTo>
                <a:lnTo>
                  <a:pt x="115762" y="159935"/>
                </a:lnTo>
                <a:lnTo>
                  <a:pt x="125965" y="112309"/>
                </a:lnTo>
                <a:lnTo>
                  <a:pt x="135978" y="64658"/>
                </a:lnTo>
                <a:lnTo>
                  <a:pt x="138876" y="40540"/>
                </a:lnTo>
                <a:lnTo>
                  <a:pt x="134754" y="24001"/>
                </a:lnTo>
                <a:lnTo>
                  <a:pt x="122225" y="12407"/>
                </a:lnTo>
                <a:lnTo>
                  <a:pt x="99898" y="3127"/>
                </a:lnTo>
                <a:lnTo>
                  <a:pt x="80911" y="0"/>
                </a:lnTo>
                <a:close/>
              </a:path>
              <a:path w="326389" h="466089">
                <a:moveTo>
                  <a:pt x="312635" y="224170"/>
                </a:moveTo>
                <a:lnTo>
                  <a:pt x="298359" y="233244"/>
                </a:lnTo>
                <a:lnTo>
                  <a:pt x="284635" y="241815"/>
                </a:lnTo>
                <a:lnTo>
                  <a:pt x="271687" y="250490"/>
                </a:lnTo>
                <a:lnTo>
                  <a:pt x="259740" y="259870"/>
                </a:lnTo>
                <a:lnTo>
                  <a:pt x="236292" y="280923"/>
                </a:lnTo>
                <a:lnTo>
                  <a:pt x="213212" y="302396"/>
                </a:lnTo>
                <a:lnTo>
                  <a:pt x="167474" y="345874"/>
                </a:lnTo>
                <a:lnTo>
                  <a:pt x="150708" y="360490"/>
                </a:lnTo>
                <a:lnTo>
                  <a:pt x="131968" y="373289"/>
                </a:lnTo>
                <a:lnTo>
                  <a:pt x="109728" y="383338"/>
                </a:lnTo>
                <a:lnTo>
                  <a:pt x="82461" y="389702"/>
                </a:lnTo>
                <a:lnTo>
                  <a:pt x="239377" y="389702"/>
                </a:lnTo>
                <a:lnTo>
                  <a:pt x="280627" y="345186"/>
                </a:lnTo>
                <a:lnTo>
                  <a:pt x="313855" y="302847"/>
                </a:lnTo>
                <a:lnTo>
                  <a:pt x="326390" y="266028"/>
                </a:lnTo>
                <a:lnTo>
                  <a:pt x="322706" y="245849"/>
                </a:lnTo>
                <a:lnTo>
                  <a:pt x="312635" y="224170"/>
                </a:lnTo>
                <a:close/>
              </a:path>
            </a:pathLst>
          </a:custGeom>
          <a:solidFill>
            <a:srgbClr val="FFFFFF"/>
          </a:solidFill>
        </p:spPr>
        <p:txBody>
          <a:bodyPr wrap="square" lIns="0" tIns="0" rIns="0" bIns="0" rtlCol="0"/>
          <a:lstStyle/>
          <a:p>
            <a:endParaRPr dirty="0"/>
          </a:p>
        </p:txBody>
      </p:sp>
      <p:sp>
        <p:nvSpPr>
          <p:cNvPr id="73" name="object 73"/>
          <p:cNvSpPr/>
          <p:nvPr/>
        </p:nvSpPr>
        <p:spPr>
          <a:xfrm>
            <a:off x="3172002" y="1985545"/>
            <a:ext cx="86052" cy="98269"/>
          </a:xfrm>
          <a:prstGeom prst="rect">
            <a:avLst/>
          </a:prstGeom>
          <a:blipFill>
            <a:blip r:embed="rId36" cstate="print"/>
            <a:stretch>
              <a:fillRect/>
            </a:stretch>
          </a:blipFill>
        </p:spPr>
        <p:txBody>
          <a:bodyPr wrap="square" lIns="0" tIns="0" rIns="0" bIns="0" rtlCol="0"/>
          <a:lstStyle/>
          <a:p>
            <a:endParaRPr dirty="0"/>
          </a:p>
        </p:txBody>
      </p:sp>
      <p:sp>
        <p:nvSpPr>
          <p:cNvPr id="74" name="object 74"/>
          <p:cNvSpPr/>
          <p:nvPr/>
        </p:nvSpPr>
        <p:spPr>
          <a:xfrm>
            <a:off x="2183790" y="2938424"/>
            <a:ext cx="190626" cy="121437"/>
          </a:xfrm>
          <a:prstGeom prst="rect">
            <a:avLst/>
          </a:prstGeom>
          <a:blipFill>
            <a:blip r:embed="rId37" cstate="print"/>
            <a:stretch>
              <a:fillRect/>
            </a:stretch>
          </a:blipFill>
        </p:spPr>
        <p:txBody>
          <a:bodyPr wrap="square" lIns="0" tIns="0" rIns="0" bIns="0" rtlCol="0"/>
          <a:lstStyle/>
          <a:p>
            <a:endParaRPr dirty="0"/>
          </a:p>
        </p:txBody>
      </p:sp>
      <p:sp>
        <p:nvSpPr>
          <p:cNvPr id="75" name="object 75"/>
          <p:cNvSpPr/>
          <p:nvPr/>
        </p:nvSpPr>
        <p:spPr>
          <a:xfrm>
            <a:off x="2097624" y="2894533"/>
            <a:ext cx="335915" cy="203835"/>
          </a:xfrm>
          <a:custGeom>
            <a:avLst/>
            <a:gdLst/>
            <a:ahLst/>
            <a:cxnLst/>
            <a:rect l="l" t="t" r="r" b="b"/>
            <a:pathLst>
              <a:path w="335914" h="203835">
                <a:moveTo>
                  <a:pt x="203591" y="149440"/>
                </a:moveTo>
                <a:lnTo>
                  <a:pt x="177034" y="149440"/>
                </a:lnTo>
                <a:lnTo>
                  <a:pt x="219896" y="203593"/>
                </a:lnTo>
                <a:lnTo>
                  <a:pt x="232734" y="185935"/>
                </a:lnTo>
                <a:lnTo>
                  <a:pt x="238371" y="167486"/>
                </a:lnTo>
                <a:lnTo>
                  <a:pt x="238704" y="165341"/>
                </a:lnTo>
                <a:lnTo>
                  <a:pt x="218817" y="165341"/>
                </a:lnTo>
                <a:lnTo>
                  <a:pt x="203591" y="149440"/>
                </a:lnTo>
                <a:close/>
              </a:path>
              <a:path w="335914" h="203835">
                <a:moveTo>
                  <a:pt x="254148" y="0"/>
                </a:moveTo>
                <a:lnTo>
                  <a:pt x="235885" y="12514"/>
                </a:lnTo>
                <a:lnTo>
                  <a:pt x="217659" y="24795"/>
                </a:lnTo>
                <a:lnTo>
                  <a:pt x="199964" y="37463"/>
                </a:lnTo>
                <a:lnTo>
                  <a:pt x="159620" y="66946"/>
                </a:lnTo>
                <a:lnTo>
                  <a:pt x="15909" y="85255"/>
                </a:lnTo>
                <a:lnTo>
                  <a:pt x="6135" y="87604"/>
                </a:lnTo>
                <a:lnTo>
                  <a:pt x="1291" y="91924"/>
                </a:lnTo>
                <a:lnTo>
                  <a:pt x="0" y="97379"/>
                </a:lnTo>
                <a:lnTo>
                  <a:pt x="885" y="103136"/>
                </a:lnTo>
                <a:lnTo>
                  <a:pt x="99271" y="129920"/>
                </a:lnTo>
                <a:lnTo>
                  <a:pt x="90740" y="149710"/>
                </a:lnTo>
                <a:lnTo>
                  <a:pt x="78994" y="177109"/>
                </a:lnTo>
                <a:lnTo>
                  <a:pt x="72614" y="191884"/>
                </a:lnTo>
                <a:lnTo>
                  <a:pt x="89887" y="196484"/>
                </a:lnTo>
                <a:lnTo>
                  <a:pt x="102629" y="191557"/>
                </a:lnTo>
                <a:lnTo>
                  <a:pt x="113207" y="182672"/>
                </a:lnTo>
                <a:lnTo>
                  <a:pt x="123986" y="175399"/>
                </a:lnTo>
                <a:lnTo>
                  <a:pt x="137436" y="169688"/>
                </a:lnTo>
                <a:lnTo>
                  <a:pt x="151054" y="162966"/>
                </a:lnTo>
                <a:lnTo>
                  <a:pt x="110549" y="162966"/>
                </a:lnTo>
                <a:lnTo>
                  <a:pt x="126656" y="136647"/>
                </a:lnTo>
                <a:lnTo>
                  <a:pt x="130007" y="121826"/>
                </a:lnTo>
                <a:lnTo>
                  <a:pt x="118873" y="113265"/>
                </a:lnTo>
                <a:lnTo>
                  <a:pt x="91524" y="105727"/>
                </a:lnTo>
                <a:lnTo>
                  <a:pt x="90381" y="105460"/>
                </a:lnTo>
                <a:lnTo>
                  <a:pt x="89518" y="104254"/>
                </a:lnTo>
                <a:lnTo>
                  <a:pt x="86178" y="101244"/>
                </a:lnTo>
                <a:lnTo>
                  <a:pt x="98484" y="98274"/>
                </a:lnTo>
                <a:lnTo>
                  <a:pt x="110317" y="95075"/>
                </a:lnTo>
                <a:lnTo>
                  <a:pt x="121536" y="93071"/>
                </a:lnTo>
                <a:lnTo>
                  <a:pt x="156790" y="93071"/>
                </a:lnTo>
                <a:lnTo>
                  <a:pt x="167151" y="89636"/>
                </a:lnTo>
                <a:lnTo>
                  <a:pt x="180814" y="79921"/>
                </a:lnTo>
                <a:lnTo>
                  <a:pt x="193645" y="67716"/>
                </a:lnTo>
                <a:lnTo>
                  <a:pt x="201246" y="60773"/>
                </a:lnTo>
                <a:lnTo>
                  <a:pt x="209553" y="54425"/>
                </a:lnTo>
                <a:lnTo>
                  <a:pt x="218825" y="48764"/>
                </a:lnTo>
                <a:lnTo>
                  <a:pt x="229319" y="43878"/>
                </a:lnTo>
                <a:lnTo>
                  <a:pt x="252939" y="43878"/>
                </a:lnTo>
                <a:lnTo>
                  <a:pt x="261026" y="29944"/>
                </a:lnTo>
                <a:lnTo>
                  <a:pt x="264246" y="21299"/>
                </a:lnTo>
                <a:lnTo>
                  <a:pt x="262964" y="11513"/>
                </a:lnTo>
                <a:lnTo>
                  <a:pt x="254148" y="0"/>
                </a:lnTo>
                <a:close/>
              </a:path>
              <a:path w="335914" h="203835">
                <a:moveTo>
                  <a:pt x="319367" y="90119"/>
                </a:moveTo>
                <a:lnTo>
                  <a:pt x="274277" y="90119"/>
                </a:lnTo>
                <a:lnTo>
                  <a:pt x="276068" y="93497"/>
                </a:lnTo>
                <a:lnTo>
                  <a:pt x="276792" y="95211"/>
                </a:lnTo>
                <a:lnTo>
                  <a:pt x="221090" y="122110"/>
                </a:lnTo>
                <a:lnTo>
                  <a:pt x="220134" y="139601"/>
                </a:lnTo>
                <a:lnTo>
                  <a:pt x="218817" y="165341"/>
                </a:lnTo>
                <a:lnTo>
                  <a:pt x="238704" y="165341"/>
                </a:lnTo>
                <a:lnTo>
                  <a:pt x="241127" y="149710"/>
                </a:lnTo>
                <a:lnTo>
                  <a:pt x="245321" y="134073"/>
                </a:lnTo>
                <a:lnTo>
                  <a:pt x="268564" y="118198"/>
                </a:lnTo>
                <a:lnTo>
                  <a:pt x="294944" y="106594"/>
                </a:lnTo>
                <a:lnTo>
                  <a:pt x="319156" y="90489"/>
                </a:lnTo>
                <a:lnTo>
                  <a:pt x="319367" y="90119"/>
                </a:lnTo>
                <a:close/>
              </a:path>
              <a:path w="335914" h="203835">
                <a:moveTo>
                  <a:pt x="177199" y="121932"/>
                </a:moveTo>
                <a:lnTo>
                  <a:pt x="110549" y="162966"/>
                </a:lnTo>
                <a:lnTo>
                  <a:pt x="151054" y="162966"/>
                </a:lnTo>
                <a:lnTo>
                  <a:pt x="177034" y="149440"/>
                </a:lnTo>
                <a:lnTo>
                  <a:pt x="203591" y="149440"/>
                </a:lnTo>
                <a:lnTo>
                  <a:pt x="177199" y="121932"/>
                </a:lnTo>
                <a:close/>
              </a:path>
              <a:path w="335914" h="203835">
                <a:moveTo>
                  <a:pt x="252939" y="43878"/>
                </a:moveTo>
                <a:lnTo>
                  <a:pt x="229319" y="43878"/>
                </a:lnTo>
                <a:lnTo>
                  <a:pt x="226638" y="50335"/>
                </a:lnTo>
                <a:lnTo>
                  <a:pt x="223895" y="56778"/>
                </a:lnTo>
                <a:lnTo>
                  <a:pt x="209088" y="101345"/>
                </a:lnTo>
                <a:lnTo>
                  <a:pt x="274277" y="90119"/>
                </a:lnTo>
                <a:lnTo>
                  <a:pt x="319367" y="90119"/>
                </a:lnTo>
                <a:lnTo>
                  <a:pt x="328016" y="74942"/>
                </a:lnTo>
                <a:lnTo>
                  <a:pt x="233968" y="74942"/>
                </a:lnTo>
                <a:lnTo>
                  <a:pt x="240586" y="64098"/>
                </a:lnTo>
                <a:lnTo>
                  <a:pt x="246412" y="54684"/>
                </a:lnTo>
                <a:lnTo>
                  <a:pt x="251607" y="46173"/>
                </a:lnTo>
                <a:lnTo>
                  <a:pt x="252939" y="43878"/>
                </a:lnTo>
                <a:close/>
              </a:path>
              <a:path w="335914" h="203835">
                <a:moveTo>
                  <a:pt x="156790" y="93071"/>
                </a:moveTo>
                <a:lnTo>
                  <a:pt x="121536" y="93071"/>
                </a:lnTo>
                <a:lnTo>
                  <a:pt x="151324" y="94884"/>
                </a:lnTo>
                <a:lnTo>
                  <a:pt x="156790" y="93071"/>
                </a:lnTo>
                <a:close/>
              </a:path>
              <a:path w="335914" h="203835">
                <a:moveTo>
                  <a:pt x="335898" y="61112"/>
                </a:moveTo>
                <a:lnTo>
                  <a:pt x="233968" y="74942"/>
                </a:lnTo>
                <a:lnTo>
                  <a:pt x="328016" y="74942"/>
                </a:lnTo>
                <a:lnTo>
                  <a:pt x="335898" y="61112"/>
                </a:lnTo>
                <a:close/>
              </a:path>
            </a:pathLst>
          </a:custGeom>
          <a:solidFill>
            <a:srgbClr val="000000"/>
          </a:solidFill>
        </p:spPr>
        <p:txBody>
          <a:bodyPr wrap="square" lIns="0" tIns="0" rIns="0" bIns="0" rtlCol="0"/>
          <a:lstStyle/>
          <a:p>
            <a:endParaRPr dirty="0"/>
          </a:p>
        </p:txBody>
      </p:sp>
      <p:sp>
        <p:nvSpPr>
          <p:cNvPr id="76" name="object 76"/>
          <p:cNvSpPr/>
          <p:nvPr/>
        </p:nvSpPr>
        <p:spPr>
          <a:xfrm>
            <a:off x="4264113" y="1142314"/>
            <a:ext cx="228295" cy="164503"/>
          </a:xfrm>
          <a:prstGeom prst="rect">
            <a:avLst/>
          </a:prstGeom>
          <a:blipFill>
            <a:blip r:embed="rId38" cstate="print"/>
            <a:stretch>
              <a:fillRect/>
            </a:stretch>
          </a:blipFill>
        </p:spPr>
        <p:txBody>
          <a:bodyPr wrap="square" lIns="0" tIns="0" rIns="0" bIns="0" rtlCol="0"/>
          <a:lstStyle/>
          <a:p>
            <a:endParaRPr dirty="0"/>
          </a:p>
        </p:txBody>
      </p:sp>
      <p:sp>
        <p:nvSpPr>
          <p:cNvPr id="77" name="object 77"/>
          <p:cNvSpPr/>
          <p:nvPr/>
        </p:nvSpPr>
        <p:spPr>
          <a:xfrm>
            <a:off x="4226092" y="1098448"/>
            <a:ext cx="309245" cy="247650"/>
          </a:xfrm>
          <a:custGeom>
            <a:avLst/>
            <a:gdLst/>
            <a:ahLst/>
            <a:cxnLst/>
            <a:rect l="l" t="t" r="r" b="b"/>
            <a:pathLst>
              <a:path w="309245" h="247650">
                <a:moveTo>
                  <a:pt x="168302" y="179273"/>
                </a:moveTo>
                <a:lnTo>
                  <a:pt x="144015" y="179273"/>
                </a:lnTo>
                <a:lnTo>
                  <a:pt x="145633" y="191630"/>
                </a:lnTo>
                <a:lnTo>
                  <a:pt x="146987" y="202512"/>
                </a:lnTo>
                <a:lnTo>
                  <a:pt x="148341" y="212382"/>
                </a:lnTo>
                <a:lnTo>
                  <a:pt x="149959" y="221703"/>
                </a:lnTo>
                <a:lnTo>
                  <a:pt x="151055" y="230240"/>
                </a:lnTo>
                <a:lnTo>
                  <a:pt x="152673" y="238786"/>
                </a:lnTo>
                <a:lnTo>
                  <a:pt x="156877" y="245126"/>
                </a:lnTo>
                <a:lnTo>
                  <a:pt x="165732" y="247040"/>
                </a:lnTo>
                <a:lnTo>
                  <a:pt x="172917" y="245069"/>
                </a:lnTo>
                <a:lnTo>
                  <a:pt x="201916" y="208368"/>
                </a:lnTo>
                <a:lnTo>
                  <a:pt x="177175" y="208368"/>
                </a:lnTo>
                <a:lnTo>
                  <a:pt x="168302" y="179273"/>
                </a:lnTo>
                <a:close/>
              </a:path>
              <a:path w="309245" h="247650">
                <a:moveTo>
                  <a:pt x="305407" y="93738"/>
                </a:moveTo>
                <a:lnTo>
                  <a:pt x="262493" y="93738"/>
                </a:lnTo>
                <a:lnTo>
                  <a:pt x="263776" y="96697"/>
                </a:lnTo>
                <a:lnTo>
                  <a:pt x="266316" y="102260"/>
                </a:lnTo>
                <a:lnTo>
                  <a:pt x="257880" y="107521"/>
                </a:lnTo>
                <a:lnTo>
                  <a:pt x="249493" y="112898"/>
                </a:lnTo>
                <a:lnTo>
                  <a:pt x="240854" y="117903"/>
                </a:lnTo>
                <a:lnTo>
                  <a:pt x="231975" y="121907"/>
                </a:lnTo>
                <a:lnTo>
                  <a:pt x="215256" y="129802"/>
                </a:lnTo>
                <a:lnTo>
                  <a:pt x="202327" y="140460"/>
                </a:lnTo>
                <a:lnTo>
                  <a:pt x="193713" y="154688"/>
                </a:lnTo>
                <a:lnTo>
                  <a:pt x="189866" y="173675"/>
                </a:lnTo>
                <a:lnTo>
                  <a:pt x="188596" y="180388"/>
                </a:lnTo>
                <a:lnTo>
                  <a:pt x="185724" y="188082"/>
                </a:lnTo>
                <a:lnTo>
                  <a:pt x="181768" y="197149"/>
                </a:lnTo>
                <a:lnTo>
                  <a:pt x="177175" y="208368"/>
                </a:lnTo>
                <a:lnTo>
                  <a:pt x="201916" y="208368"/>
                </a:lnTo>
                <a:lnTo>
                  <a:pt x="203961" y="203787"/>
                </a:lnTo>
                <a:lnTo>
                  <a:pt x="209041" y="190480"/>
                </a:lnTo>
                <a:lnTo>
                  <a:pt x="213535" y="177012"/>
                </a:lnTo>
                <a:lnTo>
                  <a:pt x="218291" y="164512"/>
                </a:lnTo>
                <a:lnTo>
                  <a:pt x="224779" y="153792"/>
                </a:lnTo>
                <a:lnTo>
                  <a:pt x="233675" y="144960"/>
                </a:lnTo>
                <a:lnTo>
                  <a:pt x="245653" y="138125"/>
                </a:lnTo>
                <a:lnTo>
                  <a:pt x="258506" y="132156"/>
                </a:lnTo>
                <a:lnTo>
                  <a:pt x="270988" y="125375"/>
                </a:lnTo>
                <a:lnTo>
                  <a:pt x="283129" y="117867"/>
                </a:lnTo>
                <a:lnTo>
                  <a:pt x="294751" y="109855"/>
                </a:lnTo>
                <a:lnTo>
                  <a:pt x="299239" y="105195"/>
                </a:lnTo>
                <a:lnTo>
                  <a:pt x="302773" y="99233"/>
                </a:lnTo>
                <a:lnTo>
                  <a:pt x="305407" y="93738"/>
                </a:lnTo>
                <a:close/>
              </a:path>
              <a:path w="309245" h="247650">
                <a:moveTo>
                  <a:pt x="194764" y="0"/>
                </a:moveTo>
                <a:lnTo>
                  <a:pt x="175554" y="11928"/>
                </a:lnTo>
                <a:lnTo>
                  <a:pt x="160890" y="25903"/>
                </a:lnTo>
                <a:lnTo>
                  <a:pt x="149441" y="41271"/>
                </a:lnTo>
                <a:lnTo>
                  <a:pt x="139875" y="57378"/>
                </a:lnTo>
                <a:lnTo>
                  <a:pt x="131557" y="70286"/>
                </a:lnTo>
                <a:lnTo>
                  <a:pt x="121852" y="81362"/>
                </a:lnTo>
                <a:lnTo>
                  <a:pt x="110630" y="90914"/>
                </a:lnTo>
                <a:lnTo>
                  <a:pt x="97762" y="99250"/>
                </a:lnTo>
                <a:lnTo>
                  <a:pt x="77174" y="111096"/>
                </a:lnTo>
                <a:lnTo>
                  <a:pt x="57109" y="123447"/>
                </a:lnTo>
                <a:lnTo>
                  <a:pt x="17637" y="149491"/>
                </a:lnTo>
                <a:lnTo>
                  <a:pt x="0" y="173675"/>
                </a:lnTo>
                <a:lnTo>
                  <a:pt x="1851" y="187452"/>
                </a:lnTo>
                <a:lnTo>
                  <a:pt x="144015" y="179273"/>
                </a:lnTo>
                <a:lnTo>
                  <a:pt x="168302" y="179273"/>
                </a:lnTo>
                <a:lnTo>
                  <a:pt x="164390" y="166446"/>
                </a:lnTo>
                <a:lnTo>
                  <a:pt x="38021" y="166446"/>
                </a:lnTo>
                <a:lnTo>
                  <a:pt x="54918" y="149648"/>
                </a:lnTo>
                <a:lnTo>
                  <a:pt x="78342" y="131884"/>
                </a:lnTo>
                <a:lnTo>
                  <a:pt x="103734" y="116695"/>
                </a:lnTo>
                <a:lnTo>
                  <a:pt x="126540" y="107619"/>
                </a:lnTo>
                <a:lnTo>
                  <a:pt x="136950" y="103808"/>
                </a:lnTo>
                <a:lnTo>
                  <a:pt x="144518" y="98224"/>
                </a:lnTo>
                <a:lnTo>
                  <a:pt x="150070" y="90731"/>
                </a:lnTo>
                <a:lnTo>
                  <a:pt x="154429" y="81191"/>
                </a:lnTo>
                <a:lnTo>
                  <a:pt x="158898" y="71564"/>
                </a:lnTo>
                <a:lnTo>
                  <a:pt x="164280" y="62287"/>
                </a:lnTo>
                <a:lnTo>
                  <a:pt x="170083" y="53134"/>
                </a:lnTo>
                <a:lnTo>
                  <a:pt x="175816" y="43878"/>
                </a:lnTo>
                <a:lnTo>
                  <a:pt x="206522" y="43878"/>
                </a:lnTo>
                <a:lnTo>
                  <a:pt x="205928" y="39268"/>
                </a:lnTo>
                <a:lnTo>
                  <a:pt x="203958" y="29948"/>
                </a:lnTo>
                <a:lnTo>
                  <a:pt x="201232" y="20477"/>
                </a:lnTo>
                <a:lnTo>
                  <a:pt x="198062" y="10584"/>
                </a:lnTo>
                <a:lnTo>
                  <a:pt x="194764" y="0"/>
                </a:lnTo>
                <a:close/>
              </a:path>
              <a:path w="309245" h="247650">
                <a:moveTo>
                  <a:pt x="159928" y="151815"/>
                </a:moveTo>
                <a:lnTo>
                  <a:pt x="129288" y="155564"/>
                </a:lnTo>
                <a:lnTo>
                  <a:pt x="99341" y="161488"/>
                </a:lnTo>
                <a:lnTo>
                  <a:pt x="69212" y="166233"/>
                </a:lnTo>
                <a:lnTo>
                  <a:pt x="38021" y="166446"/>
                </a:lnTo>
                <a:lnTo>
                  <a:pt x="164390" y="166446"/>
                </a:lnTo>
                <a:lnTo>
                  <a:pt x="159928" y="151815"/>
                </a:lnTo>
                <a:close/>
              </a:path>
              <a:path w="309245" h="247650">
                <a:moveTo>
                  <a:pt x="206522" y="43878"/>
                </a:moveTo>
                <a:lnTo>
                  <a:pt x="175816" y="43878"/>
                </a:lnTo>
                <a:lnTo>
                  <a:pt x="181023" y="45796"/>
                </a:lnTo>
                <a:lnTo>
                  <a:pt x="183614" y="46609"/>
                </a:lnTo>
                <a:lnTo>
                  <a:pt x="182482" y="71564"/>
                </a:lnTo>
                <a:lnTo>
                  <a:pt x="182133" y="81191"/>
                </a:lnTo>
                <a:lnTo>
                  <a:pt x="181899" y="94094"/>
                </a:lnTo>
                <a:lnTo>
                  <a:pt x="183403" y="104657"/>
                </a:lnTo>
                <a:lnTo>
                  <a:pt x="187917" y="111096"/>
                </a:lnTo>
                <a:lnTo>
                  <a:pt x="195478" y="113453"/>
                </a:lnTo>
                <a:lnTo>
                  <a:pt x="206118" y="111772"/>
                </a:lnTo>
                <a:lnTo>
                  <a:pt x="220270" y="107395"/>
                </a:lnTo>
                <a:lnTo>
                  <a:pt x="245582" y="99233"/>
                </a:lnTo>
                <a:lnTo>
                  <a:pt x="262493" y="93738"/>
                </a:lnTo>
                <a:lnTo>
                  <a:pt x="305407" y="93738"/>
                </a:lnTo>
                <a:lnTo>
                  <a:pt x="305890" y="92729"/>
                </a:lnTo>
                <a:lnTo>
                  <a:pt x="309128" y="86448"/>
                </a:lnTo>
                <a:lnTo>
                  <a:pt x="302989" y="82884"/>
                </a:lnTo>
                <a:lnTo>
                  <a:pt x="296812" y="79068"/>
                </a:lnTo>
                <a:lnTo>
                  <a:pt x="295447" y="78397"/>
                </a:lnTo>
                <a:lnTo>
                  <a:pt x="208506" y="78397"/>
                </a:lnTo>
                <a:lnTo>
                  <a:pt x="208140" y="69150"/>
                </a:lnTo>
                <a:lnTo>
                  <a:pt x="207841" y="59394"/>
                </a:lnTo>
                <a:lnTo>
                  <a:pt x="207229" y="49357"/>
                </a:lnTo>
                <a:lnTo>
                  <a:pt x="206522" y="43878"/>
                </a:lnTo>
                <a:close/>
              </a:path>
              <a:path w="309245" h="247650">
                <a:moveTo>
                  <a:pt x="284287" y="74688"/>
                </a:moveTo>
                <a:lnTo>
                  <a:pt x="265870" y="74907"/>
                </a:lnTo>
                <a:lnTo>
                  <a:pt x="247244" y="75838"/>
                </a:lnTo>
                <a:lnTo>
                  <a:pt x="208506" y="78397"/>
                </a:lnTo>
                <a:lnTo>
                  <a:pt x="295447" y="78397"/>
                </a:lnTo>
                <a:lnTo>
                  <a:pt x="290583" y="76002"/>
                </a:lnTo>
                <a:lnTo>
                  <a:pt x="284287" y="74688"/>
                </a:lnTo>
                <a:close/>
              </a:path>
            </a:pathLst>
          </a:custGeom>
          <a:solidFill>
            <a:srgbClr val="000000"/>
          </a:solidFill>
        </p:spPr>
        <p:txBody>
          <a:bodyPr wrap="square" lIns="0" tIns="0" rIns="0" bIns="0" rtlCol="0"/>
          <a:lstStyle/>
          <a:p>
            <a:endParaRPr dirty="0"/>
          </a:p>
        </p:txBody>
      </p:sp>
      <p:sp>
        <p:nvSpPr>
          <p:cNvPr id="78" name="object 78"/>
          <p:cNvSpPr/>
          <p:nvPr/>
        </p:nvSpPr>
        <p:spPr>
          <a:xfrm>
            <a:off x="5477122" y="1632419"/>
            <a:ext cx="241141" cy="192684"/>
          </a:xfrm>
          <a:prstGeom prst="rect">
            <a:avLst/>
          </a:prstGeom>
          <a:blipFill>
            <a:blip r:embed="rId39" cstate="print"/>
            <a:stretch>
              <a:fillRect/>
            </a:stretch>
          </a:blipFill>
        </p:spPr>
        <p:txBody>
          <a:bodyPr wrap="square" lIns="0" tIns="0" rIns="0" bIns="0" rtlCol="0"/>
          <a:lstStyle/>
          <a:p>
            <a:endParaRPr dirty="0"/>
          </a:p>
        </p:txBody>
      </p:sp>
      <p:sp>
        <p:nvSpPr>
          <p:cNvPr id="79" name="object 79"/>
          <p:cNvSpPr/>
          <p:nvPr/>
        </p:nvSpPr>
        <p:spPr>
          <a:xfrm>
            <a:off x="2466975" y="415290"/>
            <a:ext cx="330200" cy="291465"/>
          </a:xfrm>
          <a:custGeom>
            <a:avLst/>
            <a:gdLst/>
            <a:ahLst/>
            <a:cxnLst/>
            <a:rect l="l" t="t" r="r" b="b"/>
            <a:pathLst>
              <a:path w="330200" h="291465">
                <a:moveTo>
                  <a:pt x="189313" y="204949"/>
                </a:moveTo>
                <a:lnTo>
                  <a:pt x="164134" y="204949"/>
                </a:lnTo>
                <a:lnTo>
                  <a:pt x="174979" y="214060"/>
                </a:lnTo>
                <a:lnTo>
                  <a:pt x="184886" y="233210"/>
                </a:lnTo>
                <a:lnTo>
                  <a:pt x="187195" y="239493"/>
                </a:lnTo>
                <a:lnTo>
                  <a:pt x="189168" y="245884"/>
                </a:lnTo>
                <a:lnTo>
                  <a:pt x="191228" y="252208"/>
                </a:lnTo>
                <a:lnTo>
                  <a:pt x="193801" y="258292"/>
                </a:lnTo>
                <a:lnTo>
                  <a:pt x="197618" y="265347"/>
                </a:lnTo>
                <a:lnTo>
                  <a:pt x="202144" y="272770"/>
                </a:lnTo>
                <a:lnTo>
                  <a:pt x="207505" y="281213"/>
                </a:lnTo>
                <a:lnTo>
                  <a:pt x="213829" y="291325"/>
                </a:lnTo>
                <a:lnTo>
                  <a:pt x="227868" y="256222"/>
                </a:lnTo>
                <a:lnTo>
                  <a:pt x="228580" y="247675"/>
                </a:lnTo>
                <a:lnTo>
                  <a:pt x="207022" y="247675"/>
                </a:lnTo>
                <a:lnTo>
                  <a:pt x="200136" y="229177"/>
                </a:lnTo>
                <a:lnTo>
                  <a:pt x="196553" y="219957"/>
                </a:lnTo>
                <a:lnTo>
                  <a:pt x="192658" y="210832"/>
                </a:lnTo>
                <a:lnTo>
                  <a:pt x="189313" y="204949"/>
                </a:lnTo>
                <a:close/>
              </a:path>
              <a:path w="330200" h="291465">
                <a:moveTo>
                  <a:pt x="122002" y="157821"/>
                </a:moveTo>
                <a:lnTo>
                  <a:pt x="49896" y="157821"/>
                </a:lnTo>
                <a:lnTo>
                  <a:pt x="72560" y="159358"/>
                </a:lnTo>
                <a:lnTo>
                  <a:pt x="94106" y="167043"/>
                </a:lnTo>
                <a:lnTo>
                  <a:pt x="64077" y="207236"/>
                </a:lnTo>
                <a:lnTo>
                  <a:pt x="49512" y="229890"/>
                </a:lnTo>
                <a:lnTo>
                  <a:pt x="46313" y="243336"/>
                </a:lnTo>
                <a:lnTo>
                  <a:pt x="50380" y="255905"/>
                </a:lnTo>
                <a:lnTo>
                  <a:pt x="110027" y="223917"/>
                </a:lnTo>
                <a:lnTo>
                  <a:pt x="130009" y="213474"/>
                </a:lnTo>
                <a:lnTo>
                  <a:pt x="149946" y="205035"/>
                </a:lnTo>
                <a:lnTo>
                  <a:pt x="189313" y="204949"/>
                </a:lnTo>
                <a:lnTo>
                  <a:pt x="188781" y="204012"/>
                </a:lnTo>
                <a:lnTo>
                  <a:pt x="89865" y="204012"/>
                </a:lnTo>
                <a:lnTo>
                  <a:pt x="103150" y="190103"/>
                </a:lnTo>
                <a:lnTo>
                  <a:pt x="107721" y="185496"/>
                </a:lnTo>
                <a:lnTo>
                  <a:pt x="112512" y="180944"/>
                </a:lnTo>
                <a:lnTo>
                  <a:pt x="127787" y="166700"/>
                </a:lnTo>
                <a:lnTo>
                  <a:pt x="122002" y="157821"/>
                </a:lnTo>
                <a:close/>
              </a:path>
              <a:path w="330200" h="291465">
                <a:moveTo>
                  <a:pt x="328885" y="82746"/>
                </a:moveTo>
                <a:lnTo>
                  <a:pt x="271226" y="82746"/>
                </a:lnTo>
                <a:lnTo>
                  <a:pt x="296633" y="83350"/>
                </a:lnTo>
                <a:lnTo>
                  <a:pt x="296093" y="93258"/>
                </a:lnTo>
                <a:lnTo>
                  <a:pt x="250724" y="126303"/>
                </a:lnTo>
                <a:lnTo>
                  <a:pt x="223367" y="139407"/>
                </a:lnTo>
                <a:lnTo>
                  <a:pt x="211571" y="146136"/>
                </a:lnTo>
                <a:lnTo>
                  <a:pt x="205106" y="154597"/>
                </a:lnTo>
                <a:lnTo>
                  <a:pt x="203320" y="165143"/>
                </a:lnTo>
                <a:lnTo>
                  <a:pt x="205562" y="178130"/>
                </a:lnTo>
                <a:lnTo>
                  <a:pt x="209514" y="194430"/>
                </a:lnTo>
                <a:lnTo>
                  <a:pt x="212834" y="210891"/>
                </a:lnTo>
                <a:lnTo>
                  <a:pt x="215890" y="227431"/>
                </a:lnTo>
                <a:lnTo>
                  <a:pt x="219049" y="243967"/>
                </a:lnTo>
                <a:lnTo>
                  <a:pt x="215010" y="245313"/>
                </a:lnTo>
                <a:lnTo>
                  <a:pt x="211099" y="246507"/>
                </a:lnTo>
                <a:lnTo>
                  <a:pt x="207022" y="247675"/>
                </a:lnTo>
                <a:lnTo>
                  <a:pt x="228580" y="247675"/>
                </a:lnTo>
                <a:lnTo>
                  <a:pt x="230678" y="222492"/>
                </a:lnTo>
                <a:lnTo>
                  <a:pt x="227194" y="189746"/>
                </a:lnTo>
                <a:lnTo>
                  <a:pt x="222351" y="157594"/>
                </a:lnTo>
                <a:lnTo>
                  <a:pt x="286429" y="118489"/>
                </a:lnTo>
                <a:lnTo>
                  <a:pt x="300098" y="109895"/>
                </a:lnTo>
                <a:lnTo>
                  <a:pt x="313562" y="100990"/>
                </a:lnTo>
                <a:lnTo>
                  <a:pt x="322584" y="93753"/>
                </a:lnTo>
                <a:lnTo>
                  <a:pt x="328660" y="84812"/>
                </a:lnTo>
                <a:lnTo>
                  <a:pt x="328885" y="82746"/>
                </a:lnTo>
                <a:close/>
              </a:path>
              <a:path w="330200" h="291465">
                <a:moveTo>
                  <a:pt x="158047" y="183638"/>
                </a:moveTo>
                <a:lnTo>
                  <a:pt x="139395" y="188760"/>
                </a:lnTo>
                <a:lnTo>
                  <a:pt x="127514" y="193397"/>
                </a:lnTo>
                <a:lnTo>
                  <a:pt x="115492" y="197891"/>
                </a:lnTo>
                <a:lnTo>
                  <a:pt x="103038" y="201633"/>
                </a:lnTo>
                <a:lnTo>
                  <a:pt x="89865" y="204012"/>
                </a:lnTo>
                <a:lnTo>
                  <a:pt x="188781" y="204012"/>
                </a:lnTo>
                <a:lnTo>
                  <a:pt x="183122" y="194058"/>
                </a:lnTo>
                <a:lnTo>
                  <a:pt x="172104" y="185199"/>
                </a:lnTo>
                <a:lnTo>
                  <a:pt x="158047" y="183638"/>
                </a:lnTo>
                <a:close/>
              </a:path>
              <a:path w="330200" h="291465">
                <a:moveTo>
                  <a:pt x="206133" y="0"/>
                </a:moveTo>
                <a:lnTo>
                  <a:pt x="196313" y="10149"/>
                </a:lnTo>
                <a:lnTo>
                  <a:pt x="186358" y="20196"/>
                </a:lnTo>
                <a:lnTo>
                  <a:pt x="176867" y="30543"/>
                </a:lnTo>
                <a:lnTo>
                  <a:pt x="151942" y="61662"/>
                </a:lnTo>
                <a:lnTo>
                  <a:pt x="110979" y="89968"/>
                </a:lnTo>
                <a:lnTo>
                  <a:pt x="68373" y="108549"/>
                </a:lnTo>
                <a:lnTo>
                  <a:pt x="49483" y="117514"/>
                </a:lnTo>
                <a:lnTo>
                  <a:pt x="12382" y="136918"/>
                </a:lnTo>
                <a:lnTo>
                  <a:pt x="3574" y="151777"/>
                </a:lnTo>
                <a:lnTo>
                  <a:pt x="0" y="159410"/>
                </a:lnTo>
                <a:lnTo>
                  <a:pt x="25810" y="158986"/>
                </a:lnTo>
                <a:lnTo>
                  <a:pt x="49896" y="157821"/>
                </a:lnTo>
                <a:lnTo>
                  <a:pt x="122002" y="157821"/>
                </a:lnTo>
                <a:lnTo>
                  <a:pt x="115204" y="147386"/>
                </a:lnTo>
                <a:lnTo>
                  <a:pt x="96710" y="141635"/>
                </a:lnTo>
                <a:lnTo>
                  <a:pt x="75073" y="140863"/>
                </a:lnTo>
                <a:lnTo>
                  <a:pt x="53060" y="136486"/>
                </a:lnTo>
                <a:lnTo>
                  <a:pt x="161632" y="91770"/>
                </a:lnTo>
                <a:lnTo>
                  <a:pt x="190538" y="41440"/>
                </a:lnTo>
                <a:lnTo>
                  <a:pt x="216958" y="41440"/>
                </a:lnTo>
                <a:lnTo>
                  <a:pt x="217817" y="34883"/>
                </a:lnTo>
                <a:lnTo>
                  <a:pt x="217262" y="16757"/>
                </a:lnTo>
                <a:lnTo>
                  <a:pt x="206133" y="0"/>
                </a:lnTo>
                <a:close/>
              </a:path>
              <a:path w="330200" h="291465">
                <a:moveTo>
                  <a:pt x="216958" y="41440"/>
                </a:moveTo>
                <a:lnTo>
                  <a:pt x="190538" y="41440"/>
                </a:lnTo>
                <a:lnTo>
                  <a:pt x="192824" y="42430"/>
                </a:lnTo>
                <a:lnTo>
                  <a:pt x="194944" y="43256"/>
                </a:lnTo>
                <a:lnTo>
                  <a:pt x="197230" y="44234"/>
                </a:lnTo>
                <a:lnTo>
                  <a:pt x="196200" y="55714"/>
                </a:lnTo>
                <a:lnTo>
                  <a:pt x="193099" y="89023"/>
                </a:lnTo>
                <a:lnTo>
                  <a:pt x="193107" y="89968"/>
                </a:lnTo>
                <a:lnTo>
                  <a:pt x="220415" y="94115"/>
                </a:lnTo>
                <a:lnTo>
                  <a:pt x="246152" y="89023"/>
                </a:lnTo>
                <a:lnTo>
                  <a:pt x="271226" y="82746"/>
                </a:lnTo>
                <a:lnTo>
                  <a:pt x="328885" y="82746"/>
                </a:lnTo>
                <a:lnTo>
                  <a:pt x="329847" y="73939"/>
                </a:lnTo>
                <a:lnTo>
                  <a:pt x="217233" y="73939"/>
                </a:lnTo>
                <a:lnTo>
                  <a:pt x="215306" y="54053"/>
                </a:lnTo>
                <a:lnTo>
                  <a:pt x="216958" y="41440"/>
                </a:lnTo>
                <a:close/>
              </a:path>
              <a:path w="330200" h="291465">
                <a:moveTo>
                  <a:pt x="324459" y="58547"/>
                </a:moveTo>
                <a:lnTo>
                  <a:pt x="217233" y="73939"/>
                </a:lnTo>
                <a:lnTo>
                  <a:pt x="329847" y="73939"/>
                </a:lnTo>
                <a:lnTo>
                  <a:pt x="329911" y="73349"/>
                </a:lnTo>
                <a:lnTo>
                  <a:pt x="324459" y="58547"/>
                </a:lnTo>
                <a:close/>
              </a:path>
            </a:pathLst>
          </a:custGeom>
          <a:solidFill>
            <a:srgbClr val="000000"/>
          </a:solidFill>
        </p:spPr>
        <p:txBody>
          <a:bodyPr wrap="square" lIns="0" tIns="0" rIns="0" bIns="0" rtlCol="0"/>
          <a:lstStyle/>
          <a:p>
            <a:endParaRPr dirty="0"/>
          </a:p>
        </p:txBody>
      </p:sp>
      <p:sp>
        <p:nvSpPr>
          <p:cNvPr id="80" name="object 80"/>
          <p:cNvSpPr/>
          <p:nvPr/>
        </p:nvSpPr>
        <p:spPr>
          <a:xfrm>
            <a:off x="2520035" y="456717"/>
            <a:ext cx="243573" cy="206248"/>
          </a:xfrm>
          <a:prstGeom prst="rect">
            <a:avLst/>
          </a:prstGeom>
          <a:blipFill>
            <a:blip r:embed="rId40" cstate="print"/>
            <a:stretch>
              <a:fillRect/>
            </a:stretch>
          </a:blipFill>
        </p:spPr>
        <p:txBody>
          <a:bodyPr wrap="square" lIns="0" tIns="0" rIns="0" bIns="0" rtlCol="0"/>
          <a:lstStyle/>
          <a:p>
            <a:endParaRPr dirty="0"/>
          </a:p>
        </p:txBody>
      </p:sp>
      <p:sp>
        <p:nvSpPr>
          <p:cNvPr id="81" name="object 81"/>
          <p:cNvSpPr/>
          <p:nvPr/>
        </p:nvSpPr>
        <p:spPr>
          <a:xfrm>
            <a:off x="0" y="1913496"/>
            <a:ext cx="77045" cy="80484"/>
          </a:xfrm>
          <a:prstGeom prst="rect">
            <a:avLst/>
          </a:prstGeom>
          <a:blipFill>
            <a:blip r:embed="rId41" cstate="print"/>
            <a:stretch>
              <a:fillRect/>
            </a:stretch>
          </a:blipFill>
        </p:spPr>
        <p:txBody>
          <a:bodyPr wrap="square" lIns="0" tIns="0" rIns="0" bIns="0" rtlCol="0"/>
          <a:lstStyle/>
          <a:p>
            <a:endParaRPr dirty="0"/>
          </a:p>
        </p:txBody>
      </p:sp>
      <p:sp>
        <p:nvSpPr>
          <p:cNvPr id="82" name="object 82"/>
          <p:cNvSpPr/>
          <p:nvPr/>
        </p:nvSpPr>
        <p:spPr>
          <a:xfrm>
            <a:off x="3289046" y="957961"/>
            <a:ext cx="356235" cy="314960"/>
          </a:xfrm>
          <a:custGeom>
            <a:avLst/>
            <a:gdLst/>
            <a:ahLst/>
            <a:cxnLst/>
            <a:rect l="l" t="t" r="r" b="b"/>
            <a:pathLst>
              <a:path w="356235" h="314959">
                <a:moveTo>
                  <a:pt x="204307" y="221194"/>
                </a:moveTo>
                <a:lnTo>
                  <a:pt x="177128" y="221194"/>
                </a:lnTo>
                <a:lnTo>
                  <a:pt x="188836" y="231021"/>
                </a:lnTo>
                <a:lnTo>
                  <a:pt x="199529" y="251688"/>
                </a:lnTo>
                <a:lnTo>
                  <a:pt x="202017" y="258475"/>
                </a:lnTo>
                <a:lnTo>
                  <a:pt x="204147" y="265376"/>
                </a:lnTo>
                <a:lnTo>
                  <a:pt x="206375" y="272205"/>
                </a:lnTo>
                <a:lnTo>
                  <a:pt x="209156" y="278777"/>
                </a:lnTo>
                <a:lnTo>
                  <a:pt x="213274" y="286378"/>
                </a:lnTo>
                <a:lnTo>
                  <a:pt x="218157" y="294387"/>
                </a:lnTo>
                <a:lnTo>
                  <a:pt x="223940" y="303504"/>
                </a:lnTo>
                <a:lnTo>
                  <a:pt x="230759" y="314426"/>
                </a:lnTo>
                <a:lnTo>
                  <a:pt x="245917" y="276532"/>
                </a:lnTo>
                <a:lnTo>
                  <a:pt x="246684" y="267309"/>
                </a:lnTo>
                <a:lnTo>
                  <a:pt x="223418" y="267309"/>
                </a:lnTo>
                <a:lnTo>
                  <a:pt x="215984" y="247335"/>
                </a:lnTo>
                <a:lnTo>
                  <a:pt x="212115" y="237384"/>
                </a:lnTo>
                <a:lnTo>
                  <a:pt x="207911" y="227533"/>
                </a:lnTo>
                <a:lnTo>
                  <a:pt x="204307" y="221194"/>
                </a:lnTo>
                <a:close/>
              </a:path>
              <a:path w="356235" h="314959">
                <a:moveTo>
                  <a:pt x="131671" y="170333"/>
                </a:moveTo>
                <a:lnTo>
                  <a:pt x="53846" y="170333"/>
                </a:lnTo>
                <a:lnTo>
                  <a:pt x="78300" y="171995"/>
                </a:lnTo>
                <a:lnTo>
                  <a:pt x="101549" y="180289"/>
                </a:lnTo>
                <a:lnTo>
                  <a:pt x="69136" y="223664"/>
                </a:lnTo>
                <a:lnTo>
                  <a:pt x="53419" y="248111"/>
                </a:lnTo>
                <a:lnTo>
                  <a:pt x="49974" y="262622"/>
                </a:lnTo>
                <a:lnTo>
                  <a:pt x="54381" y="276186"/>
                </a:lnTo>
                <a:lnTo>
                  <a:pt x="118730" y="241657"/>
                </a:lnTo>
                <a:lnTo>
                  <a:pt x="140296" y="230390"/>
                </a:lnTo>
                <a:lnTo>
                  <a:pt x="161812" y="221290"/>
                </a:lnTo>
                <a:lnTo>
                  <a:pt x="204307" y="221194"/>
                </a:lnTo>
                <a:lnTo>
                  <a:pt x="203730" y="220179"/>
                </a:lnTo>
                <a:lnTo>
                  <a:pt x="96977" y="220179"/>
                </a:lnTo>
                <a:lnTo>
                  <a:pt x="111320" y="205179"/>
                </a:lnTo>
                <a:lnTo>
                  <a:pt x="116255" y="200215"/>
                </a:lnTo>
                <a:lnTo>
                  <a:pt x="121417" y="195290"/>
                </a:lnTo>
                <a:lnTo>
                  <a:pt x="137909" y="179908"/>
                </a:lnTo>
                <a:lnTo>
                  <a:pt x="131671" y="170333"/>
                </a:lnTo>
                <a:close/>
              </a:path>
              <a:path w="356235" h="314959">
                <a:moveTo>
                  <a:pt x="354934" y="89313"/>
                </a:moveTo>
                <a:lnTo>
                  <a:pt x="292706" y="89313"/>
                </a:lnTo>
                <a:lnTo>
                  <a:pt x="320128" y="89966"/>
                </a:lnTo>
                <a:lnTo>
                  <a:pt x="319541" y="100661"/>
                </a:lnTo>
                <a:lnTo>
                  <a:pt x="270583" y="136321"/>
                </a:lnTo>
                <a:lnTo>
                  <a:pt x="241058" y="150456"/>
                </a:lnTo>
                <a:lnTo>
                  <a:pt x="228322" y="157719"/>
                </a:lnTo>
                <a:lnTo>
                  <a:pt x="221343" y="166847"/>
                </a:lnTo>
                <a:lnTo>
                  <a:pt x="219414" y="178226"/>
                </a:lnTo>
                <a:lnTo>
                  <a:pt x="221830" y="192239"/>
                </a:lnTo>
                <a:lnTo>
                  <a:pt x="226100" y="209841"/>
                </a:lnTo>
                <a:lnTo>
                  <a:pt x="229685" y="227612"/>
                </a:lnTo>
                <a:lnTo>
                  <a:pt x="232985" y="245464"/>
                </a:lnTo>
                <a:lnTo>
                  <a:pt x="236397" y="263309"/>
                </a:lnTo>
                <a:lnTo>
                  <a:pt x="232029" y="264756"/>
                </a:lnTo>
                <a:lnTo>
                  <a:pt x="223418" y="267309"/>
                </a:lnTo>
                <a:lnTo>
                  <a:pt x="246684" y="267309"/>
                </a:lnTo>
                <a:lnTo>
                  <a:pt x="248945" y="240125"/>
                </a:lnTo>
                <a:lnTo>
                  <a:pt x="245182" y="204784"/>
                </a:lnTo>
                <a:lnTo>
                  <a:pt x="239966" y="170091"/>
                </a:lnTo>
                <a:lnTo>
                  <a:pt x="309116" y="127877"/>
                </a:lnTo>
                <a:lnTo>
                  <a:pt x="323866" y="118606"/>
                </a:lnTo>
                <a:lnTo>
                  <a:pt x="338391" y="108991"/>
                </a:lnTo>
                <a:lnTo>
                  <a:pt x="348133" y="101183"/>
                </a:lnTo>
                <a:lnTo>
                  <a:pt x="354691" y="91535"/>
                </a:lnTo>
                <a:lnTo>
                  <a:pt x="354934" y="89313"/>
                </a:lnTo>
                <a:close/>
              </a:path>
              <a:path w="356235" h="314959">
                <a:moveTo>
                  <a:pt x="170558" y="198192"/>
                </a:moveTo>
                <a:lnTo>
                  <a:pt x="150431" y="203720"/>
                </a:lnTo>
                <a:lnTo>
                  <a:pt x="137609" y="208723"/>
                </a:lnTo>
                <a:lnTo>
                  <a:pt x="124633" y="213574"/>
                </a:lnTo>
                <a:lnTo>
                  <a:pt x="111192" y="217613"/>
                </a:lnTo>
                <a:lnTo>
                  <a:pt x="96977" y="220179"/>
                </a:lnTo>
                <a:lnTo>
                  <a:pt x="203730" y="220179"/>
                </a:lnTo>
                <a:lnTo>
                  <a:pt x="197621" y="209437"/>
                </a:lnTo>
                <a:lnTo>
                  <a:pt x="185729" y="199877"/>
                </a:lnTo>
                <a:lnTo>
                  <a:pt x="170558" y="198192"/>
                </a:lnTo>
                <a:close/>
              </a:path>
              <a:path w="356235" h="314959">
                <a:moveTo>
                  <a:pt x="222453" y="0"/>
                </a:moveTo>
                <a:lnTo>
                  <a:pt x="211863" y="10949"/>
                </a:lnTo>
                <a:lnTo>
                  <a:pt x="201121" y="21794"/>
                </a:lnTo>
                <a:lnTo>
                  <a:pt x="190883" y="32966"/>
                </a:lnTo>
                <a:lnTo>
                  <a:pt x="163982" y="66549"/>
                </a:lnTo>
                <a:lnTo>
                  <a:pt x="119764" y="97092"/>
                </a:lnTo>
                <a:lnTo>
                  <a:pt x="73782" y="117146"/>
                </a:lnTo>
                <a:lnTo>
                  <a:pt x="53398" y="126826"/>
                </a:lnTo>
                <a:lnTo>
                  <a:pt x="13347" y="147777"/>
                </a:lnTo>
                <a:lnTo>
                  <a:pt x="3859" y="163811"/>
                </a:lnTo>
                <a:lnTo>
                  <a:pt x="0" y="172046"/>
                </a:lnTo>
                <a:lnTo>
                  <a:pt x="27856" y="171589"/>
                </a:lnTo>
                <a:lnTo>
                  <a:pt x="53846" y="170333"/>
                </a:lnTo>
                <a:lnTo>
                  <a:pt x="131671" y="170333"/>
                </a:lnTo>
                <a:lnTo>
                  <a:pt x="124324" y="159056"/>
                </a:lnTo>
                <a:lnTo>
                  <a:pt x="104363" y="152847"/>
                </a:lnTo>
                <a:lnTo>
                  <a:pt x="81014" y="152015"/>
                </a:lnTo>
                <a:lnTo>
                  <a:pt x="57264" y="147294"/>
                </a:lnTo>
                <a:lnTo>
                  <a:pt x="174434" y="99034"/>
                </a:lnTo>
                <a:lnTo>
                  <a:pt x="205625" y="44729"/>
                </a:lnTo>
                <a:lnTo>
                  <a:pt x="234136" y="44729"/>
                </a:lnTo>
                <a:lnTo>
                  <a:pt x="235065" y="37644"/>
                </a:lnTo>
                <a:lnTo>
                  <a:pt x="234466" y="18081"/>
                </a:lnTo>
                <a:lnTo>
                  <a:pt x="222453" y="0"/>
                </a:lnTo>
                <a:close/>
              </a:path>
              <a:path w="356235" h="314959">
                <a:moveTo>
                  <a:pt x="234136" y="44729"/>
                </a:moveTo>
                <a:lnTo>
                  <a:pt x="205625" y="44729"/>
                </a:lnTo>
                <a:lnTo>
                  <a:pt x="208102" y="45783"/>
                </a:lnTo>
                <a:lnTo>
                  <a:pt x="210375" y="46685"/>
                </a:lnTo>
                <a:lnTo>
                  <a:pt x="212852" y="47751"/>
                </a:lnTo>
                <a:lnTo>
                  <a:pt x="208296" y="97092"/>
                </a:lnTo>
                <a:lnTo>
                  <a:pt x="237872" y="101580"/>
                </a:lnTo>
                <a:lnTo>
                  <a:pt x="265649" y="96086"/>
                </a:lnTo>
                <a:lnTo>
                  <a:pt x="292706" y="89313"/>
                </a:lnTo>
                <a:lnTo>
                  <a:pt x="354934" y="89313"/>
                </a:lnTo>
                <a:lnTo>
                  <a:pt x="355971" y="79794"/>
                </a:lnTo>
                <a:lnTo>
                  <a:pt x="234429" y="79794"/>
                </a:lnTo>
                <a:lnTo>
                  <a:pt x="232352" y="58334"/>
                </a:lnTo>
                <a:lnTo>
                  <a:pt x="234136" y="44729"/>
                </a:lnTo>
                <a:close/>
              </a:path>
              <a:path w="356235" h="314959">
                <a:moveTo>
                  <a:pt x="350151" y="63182"/>
                </a:moveTo>
                <a:lnTo>
                  <a:pt x="234429" y="79794"/>
                </a:lnTo>
                <a:lnTo>
                  <a:pt x="355971" y="79794"/>
                </a:lnTo>
                <a:lnTo>
                  <a:pt x="356040" y="79162"/>
                </a:lnTo>
                <a:lnTo>
                  <a:pt x="350151" y="63182"/>
                </a:lnTo>
                <a:close/>
              </a:path>
            </a:pathLst>
          </a:custGeom>
          <a:solidFill>
            <a:srgbClr val="000000"/>
          </a:solidFill>
        </p:spPr>
        <p:txBody>
          <a:bodyPr wrap="square" lIns="0" tIns="0" rIns="0" bIns="0" rtlCol="0"/>
          <a:lstStyle/>
          <a:p>
            <a:endParaRPr dirty="0"/>
          </a:p>
        </p:txBody>
      </p:sp>
      <p:sp>
        <p:nvSpPr>
          <p:cNvPr id="83" name="object 83"/>
          <p:cNvSpPr/>
          <p:nvPr/>
        </p:nvSpPr>
        <p:spPr>
          <a:xfrm>
            <a:off x="3346297" y="1002690"/>
            <a:ext cx="262890" cy="222885"/>
          </a:xfrm>
          <a:custGeom>
            <a:avLst/>
            <a:gdLst/>
            <a:ahLst/>
            <a:cxnLst/>
            <a:rect l="l" t="t" r="r" b="b"/>
            <a:pathLst>
              <a:path w="262889" h="222884">
                <a:moveTo>
                  <a:pt x="166034" y="153461"/>
                </a:moveTo>
                <a:lnTo>
                  <a:pt x="113301" y="153461"/>
                </a:lnTo>
                <a:lnTo>
                  <a:pt x="128476" y="155141"/>
                </a:lnTo>
                <a:lnTo>
                  <a:pt x="140369" y="164706"/>
                </a:lnTo>
                <a:lnTo>
                  <a:pt x="150688" y="182883"/>
                </a:lnTo>
                <a:lnTo>
                  <a:pt x="154861" y="192660"/>
                </a:lnTo>
                <a:lnTo>
                  <a:pt x="158727" y="202607"/>
                </a:lnTo>
                <a:lnTo>
                  <a:pt x="166166" y="222580"/>
                </a:lnTo>
                <a:lnTo>
                  <a:pt x="174764" y="220027"/>
                </a:lnTo>
                <a:lnTo>
                  <a:pt x="179146" y="218579"/>
                </a:lnTo>
                <a:lnTo>
                  <a:pt x="175736" y="200735"/>
                </a:lnTo>
                <a:lnTo>
                  <a:pt x="172427" y="182816"/>
                </a:lnTo>
                <a:lnTo>
                  <a:pt x="168859" y="165112"/>
                </a:lnTo>
                <a:lnTo>
                  <a:pt x="166034" y="153461"/>
                </a:lnTo>
                <a:close/>
              </a:path>
              <a:path w="262889" h="222884">
                <a:moveTo>
                  <a:pt x="148386" y="0"/>
                </a:moveTo>
                <a:lnTo>
                  <a:pt x="117170" y="54305"/>
                </a:lnTo>
                <a:lnTo>
                  <a:pt x="0" y="102577"/>
                </a:lnTo>
                <a:lnTo>
                  <a:pt x="23752" y="107298"/>
                </a:lnTo>
                <a:lnTo>
                  <a:pt x="47104" y="108130"/>
                </a:lnTo>
                <a:lnTo>
                  <a:pt x="67065" y="114340"/>
                </a:lnTo>
                <a:lnTo>
                  <a:pt x="80645" y="135191"/>
                </a:lnTo>
                <a:lnTo>
                  <a:pt x="64159" y="150561"/>
                </a:lnTo>
                <a:lnTo>
                  <a:pt x="58991" y="155473"/>
                </a:lnTo>
                <a:lnTo>
                  <a:pt x="54055" y="160441"/>
                </a:lnTo>
                <a:lnTo>
                  <a:pt x="49225" y="165473"/>
                </a:lnTo>
                <a:lnTo>
                  <a:pt x="39725" y="175463"/>
                </a:lnTo>
                <a:lnTo>
                  <a:pt x="53935" y="172891"/>
                </a:lnTo>
                <a:lnTo>
                  <a:pt x="67375" y="168852"/>
                </a:lnTo>
                <a:lnTo>
                  <a:pt x="80350" y="164004"/>
                </a:lnTo>
                <a:lnTo>
                  <a:pt x="93167" y="159004"/>
                </a:lnTo>
                <a:lnTo>
                  <a:pt x="113301" y="153461"/>
                </a:lnTo>
                <a:lnTo>
                  <a:pt x="166034" y="153461"/>
                </a:lnTo>
                <a:lnTo>
                  <a:pt x="164592" y="147510"/>
                </a:lnTo>
                <a:lnTo>
                  <a:pt x="162163" y="133500"/>
                </a:lnTo>
                <a:lnTo>
                  <a:pt x="164090" y="122120"/>
                </a:lnTo>
                <a:lnTo>
                  <a:pt x="171074" y="112991"/>
                </a:lnTo>
                <a:lnTo>
                  <a:pt x="183819" y="105740"/>
                </a:lnTo>
                <a:lnTo>
                  <a:pt x="198770" y="99119"/>
                </a:lnTo>
                <a:lnTo>
                  <a:pt x="213321" y="91589"/>
                </a:lnTo>
                <a:lnTo>
                  <a:pt x="241947" y="75438"/>
                </a:lnTo>
                <a:lnTo>
                  <a:pt x="250484" y="70270"/>
                </a:lnTo>
                <a:lnTo>
                  <a:pt x="257713" y="64019"/>
                </a:lnTo>
                <a:lnTo>
                  <a:pt x="261775" y="56838"/>
                </a:lnTo>
                <a:lnTo>
                  <a:pt x="180620" y="56838"/>
                </a:lnTo>
                <a:lnTo>
                  <a:pt x="151053" y="52349"/>
                </a:lnTo>
                <a:lnTo>
                  <a:pt x="152172" y="40057"/>
                </a:lnTo>
                <a:lnTo>
                  <a:pt x="154468" y="15401"/>
                </a:lnTo>
                <a:lnTo>
                  <a:pt x="155587" y="3009"/>
                </a:lnTo>
                <a:lnTo>
                  <a:pt x="153111" y="1943"/>
                </a:lnTo>
                <a:lnTo>
                  <a:pt x="150850" y="1054"/>
                </a:lnTo>
                <a:lnTo>
                  <a:pt x="148386" y="0"/>
                </a:lnTo>
                <a:close/>
              </a:path>
              <a:path w="262889" h="222884">
                <a:moveTo>
                  <a:pt x="235453" y="44577"/>
                </a:moveTo>
                <a:lnTo>
                  <a:pt x="208394" y="51346"/>
                </a:lnTo>
                <a:lnTo>
                  <a:pt x="180620" y="56838"/>
                </a:lnTo>
                <a:lnTo>
                  <a:pt x="261775" y="56838"/>
                </a:lnTo>
                <a:lnTo>
                  <a:pt x="262291" y="55926"/>
                </a:lnTo>
                <a:lnTo>
                  <a:pt x="262877" y="45237"/>
                </a:lnTo>
                <a:lnTo>
                  <a:pt x="235453" y="44577"/>
                </a:lnTo>
                <a:close/>
              </a:path>
            </a:pathLst>
          </a:custGeom>
          <a:solidFill>
            <a:srgbClr val="F1D714"/>
          </a:solidFill>
        </p:spPr>
        <p:txBody>
          <a:bodyPr wrap="square" lIns="0" tIns="0" rIns="0" bIns="0" rtlCol="0"/>
          <a:lstStyle/>
          <a:p>
            <a:endParaRPr dirty="0"/>
          </a:p>
        </p:txBody>
      </p:sp>
      <p:sp>
        <p:nvSpPr>
          <p:cNvPr id="84" name="object 84"/>
          <p:cNvSpPr/>
          <p:nvPr/>
        </p:nvSpPr>
        <p:spPr>
          <a:xfrm>
            <a:off x="3506190" y="12"/>
            <a:ext cx="243573" cy="178422"/>
          </a:xfrm>
          <a:prstGeom prst="rect">
            <a:avLst/>
          </a:prstGeom>
          <a:blipFill>
            <a:blip r:embed="rId42" cstate="print"/>
            <a:stretch>
              <a:fillRect/>
            </a:stretch>
          </a:blipFill>
        </p:spPr>
        <p:txBody>
          <a:bodyPr wrap="square" lIns="0" tIns="0" rIns="0" bIns="0" rtlCol="0"/>
          <a:lstStyle/>
          <a:p>
            <a:endParaRPr dirty="0"/>
          </a:p>
        </p:txBody>
      </p:sp>
      <p:sp>
        <p:nvSpPr>
          <p:cNvPr id="85" name="object 85"/>
          <p:cNvSpPr/>
          <p:nvPr/>
        </p:nvSpPr>
        <p:spPr>
          <a:xfrm>
            <a:off x="3453180" y="12"/>
            <a:ext cx="330200" cy="222250"/>
          </a:xfrm>
          <a:custGeom>
            <a:avLst/>
            <a:gdLst/>
            <a:ahLst/>
            <a:cxnLst/>
            <a:rect l="l" t="t" r="r" b="b"/>
            <a:pathLst>
              <a:path w="330200" h="222250">
                <a:moveTo>
                  <a:pt x="189267" y="135691"/>
                </a:moveTo>
                <a:lnTo>
                  <a:pt x="164080" y="135691"/>
                </a:lnTo>
                <a:lnTo>
                  <a:pt x="174923" y="144801"/>
                </a:lnTo>
                <a:lnTo>
                  <a:pt x="184823" y="163956"/>
                </a:lnTo>
                <a:lnTo>
                  <a:pt x="187139" y="170235"/>
                </a:lnTo>
                <a:lnTo>
                  <a:pt x="189115" y="176626"/>
                </a:lnTo>
                <a:lnTo>
                  <a:pt x="191177" y="182953"/>
                </a:lnTo>
                <a:lnTo>
                  <a:pt x="193751" y="189039"/>
                </a:lnTo>
                <a:lnTo>
                  <a:pt x="197568" y="196093"/>
                </a:lnTo>
                <a:lnTo>
                  <a:pt x="202093" y="203517"/>
                </a:lnTo>
                <a:lnTo>
                  <a:pt x="207454" y="211960"/>
                </a:lnTo>
                <a:lnTo>
                  <a:pt x="213779" y="222072"/>
                </a:lnTo>
                <a:lnTo>
                  <a:pt x="227814" y="186960"/>
                </a:lnTo>
                <a:lnTo>
                  <a:pt x="228523" y="178422"/>
                </a:lnTo>
                <a:lnTo>
                  <a:pt x="206972" y="178422"/>
                </a:lnTo>
                <a:lnTo>
                  <a:pt x="200080" y="159913"/>
                </a:lnTo>
                <a:lnTo>
                  <a:pt x="196497" y="150692"/>
                </a:lnTo>
                <a:lnTo>
                  <a:pt x="192608" y="141566"/>
                </a:lnTo>
                <a:lnTo>
                  <a:pt x="189267" y="135691"/>
                </a:lnTo>
                <a:close/>
              </a:path>
              <a:path w="330200" h="222250">
                <a:moveTo>
                  <a:pt x="121952" y="88557"/>
                </a:moveTo>
                <a:lnTo>
                  <a:pt x="49846" y="88557"/>
                </a:lnTo>
                <a:lnTo>
                  <a:pt x="72510" y="90101"/>
                </a:lnTo>
                <a:lnTo>
                  <a:pt x="94056" y="97789"/>
                </a:lnTo>
                <a:lnTo>
                  <a:pt x="64026" y="137983"/>
                </a:lnTo>
                <a:lnTo>
                  <a:pt x="49463" y="160635"/>
                </a:lnTo>
                <a:lnTo>
                  <a:pt x="46268" y="174078"/>
                </a:lnTo>
                <a:lnTo>
                  <a:pt x="50342" y="186639"/>
                </a:lnTo>
                <a:lnTo>
                  <a:pt x="109966" y="154660"/>
                </a:lnTo>
                <a:lnTo>
                  <a:pt x="129946" y="144221"/>
                </a:lnTo>
                <a:lnTo>
                  <a:pt x="149890" y="135780"/>
                </a:lnTo>
                <a:lnTo>
                  <a:pt x="189267" y="135691"/>
                </a:lnTo>
                <a:lnTo>
                  <a:pt x="188737" y="134759"/>
                </a:lnTo>
                <a:lnTo>
                  <a:pt x="89814" y="134759"/>
                </a:lnTo>
                <a:lnTo>
                  <a:pt x="103100" y="120840"/>
                </a:lnTo>
                <a:lnTo>
                  <a:pt x="107670" y="116230"/>
                </a:lnTo>
                <a:lnTo>
                  <a:pt x="112456" y="111686"/>
                </a:lnTo>
                <a:lnTo>
                  <a:pt x="127736" y="97434"/>
                </a:lnTo>
                <a:lnTo>
                  <a:pt x="121952" y="88557"/>
                </a:lnTo>
                <a:close/>
              </a:path>
              <a:path w="330200" h="222250">
                <a:moveTo>
                  <a:pt x="328828" y="13485"/>
                </a:moveTo>
                <a:lnTo>
                  <a:pt x="271175" y="13485"/>
                </a:lnTo>
                <a:lnTo>
                  <a:pt x="296583" y="14096"/>
                </a:lnTo>
                <a:lnTo>
                  <a:pt x="296041" y="24010"/>
                </a:lnTo>
                <a:lnTo>
                  <a:pt x="250674" y="57045"/>
                </a:lnTo>
                <a:lnTo>
                  <a:pt x="223316" y="70154"/>
                </a:lnTo>
                <a:lnTo>
                  <a:pt x="211521" y="76878"/>
                </a:lnTo>
                <a:lnTo>
                  <a:pt x="205055" y="85337"/>
                </a:lnTo>
                <a:lnTo>
                  <a:pt x="203269" y="95882"/>
                </a:lnTo>
                <a:lnTo>
                  <a:pt x="205511" y="108864"/>
                </a:lnTo>
                <a:lnTo>
                  <a:pt x="209463" y="125164"/>
                </a:lnTo>
                <a:lnTo>
                  <a:pt x="212783" y="141627"/>
                </a:lnTo>
                <a:lnTo>
                  <a:pt x="215839" y="158170"/>
                </a:lnTo>
                <a:lnTo>
                  <a:pt x="218998" y="174713"/>
                </a:lnTo>
                <a:lnTo>
                  <a:pt x="214934" y="176072"/>
                </a:lnTo>
                <a:lnTo>
                  <a:pt x="206972" y="178422"/>
                </a:lnTo>
                <a:lnTo>
                  <a:pt x="228523" y="178422"/>
                </a:lnTo>
                <a:lnTo>
                  <a:pt x="230617" y="153225"/>
                </a:lnTo>
                <a:lnTo>
                  <a:pt x="227132" y="120480"/>
                </a:lnTo>
                <a:lnTo>
                  <a:pt x="222300" y="88341"/>
                </a:lnTo>
                <a:lnTo>
                  <a:pt x="286380" y="49231"/>
                </a:lnTo>
                <a:lnTo>
                  <a:pt x="300042" y="40640"/>
                </a:lnTo>
                <a:lnTo>
                  <a:pt x="313486" y="31737"/>
                </a:lnTo>
                <a:lnTo>
                  <a:pt x="322517" y="24499"/>
                </a:lnTo>
                <a:lnTo>
                  <a:pt x="328601" y="15557"/>
                </a:lnTo>
                <a:lnTo>
                  <a:pt x="328828" y="13485"/>
                </a:lnTo>
                <a:close/>
              </a:path>
              <a:path w="330200" h="222250">
                <a:moveTo>
                  <a:pt x="157996" y="114374"/>
                </a:moveTo>
                <a:lnTo>
                  <a:pt x="139344" y="119506"/>
                </a:lnTo>
                <a:lnTo>
                  <a:pt x="127463" y="124138"/>
                </a:lnTo>
                <a:lnTo>
                  <a:pt x="115441" y="128633"/>
                </a:lnTo>
                <a:lnTo>
                  <a:pt x="102988" y="132378"/>
                </a:lnTo>
                <a:lnTo>
                  <a:pt x="89814" y="134759"/>
                </a:lnTo>
                <a:lnTo>
                  <a:pt x="188737" y="134759"/>
                </a:lnTo>
                <a:lnTo>
                  <a:pt x="183071" y="124796"/>
                </a:lnTo>
                <a:lnTo>
                  <a:pt x="172053" y="115935"/>
                </a:lnTo>
                <a:lnTo>
                  <a:pt x="157996" y="114374"/>
                </a:lnTo>
                <a:close/>
              </a:path>
              <a:path w="330200" h="222250">
                <a:moveTo>
                  <a:pt x="174499" y="0"/>
                </a:moveTo>
                <a:lnTo>
                  <a:pt x="142570" y="0"/>
                </a:lnTo>
                <a:lnTo>
                  <a:pt x="132550" y="8172"/>
                </a:lnTo>
                <a:lnTo>
                  <a:pt x="110910" y="20702"/>
                </a:lnTo>
                <a:lnTo>
                  <a:pt x="87490" y="31051"/>
                </a:lnTo>
                <a:lnTo>
                  <a:pt x="68313" y="39277"/>
                </a:lnTo>
                <a:lnTo>
                  <a:pt x="49434" y="48247"/>
                </a:lnTo>
                <a:lnTo>
                  <a:pt x="12331" y="67652"/>
                </a:lnTo>
                <a:lnTo>
                  <a:pt x="3523" y="82517"/>
                </a:lnTo>
                <a:lnTo>
                  <a:pt x="0" y="90036"/>
                </a:lnTo>
                <a:lnTo>
                  <a:pt x="25760" y="89717"/>
                </a:lnTo>
                <a:lnTo>
                  <a:pt x="49846" y="88557"/>
                </a:lnTo>
                <a:lnTo>
                  <a:pt x="121952" y="88557"/>
                </a:lnTo>
                <a:lnTo>
                  <a:pt x="115151" y="78120"/>
                </a:lnTo>
                <a:lnTo>
                  <a:pt x="96655" y="72369"/>
                </a:lnTo>
                <a:lnTo>
                  <a:pt x="75017" y="71597"/>
                </a:lnTo>
                <a:lnTo>
                  <a:pt x="53009" y="67221"/>
                </a:lnTo>
                <a:lnTo>
                  <a:pt x="161582" y="22504"/>
                </a:lnTo>
                <a:lnTo>
                  <a:pt x="174499" y="0"/>
                </a:lnTo>
                <a:close/>
              </a:path>
              <a:path w="330200" h="222250">
                <a:moveTo>
                  <a:pt x="216705" y="0"/>
                </a:moveTo>
                <a:lnTo>
                  <a:pt x="194875" y="0"/>
                </a:lnTo>
                <a:lnTo>
                  <a:pt x="192974" y="20702"/>
                </a:lnTo>
                <a:lnTo>
                  <a:pt x="220364" y="24855"/>
                </a:lnTo>
                <a:lnTo>
                  <a:pt x="246102" y="19761"/>
                </a:lnTo>
                <a:lnTo>
                  <a:pt x="271175" y="13485"/>
                </a:lnTo>
                <a:lnTo>
                  <a:pt x="328828" y="13485"/>
                </a:lnTo>
                <a:lnTo>
                  <a:pt x="329793" y="4686"/>
                </a:lnTo>
                <a:lnTo>
                  <a:pt x="217157" y="4686"/>
                </a:lnTo>
                <a:lnTo>
                  <a:pt x="216705" y="0"/>
                </a:lnTo>
                <a:close/>
              </a:path>
              <a:path w="330200" h="222250">
                <a:moveTo>
                  <a:pt x="328353" y="0"/>
                </a:moveTo>
                <a:lnTo>
                  <a:pt x="250032" y="0"/>
                </a:lnTo>
                <a:lnTo>
                  <a:pt x="217157" y="4686"/>
                </a:lnTo>
                <a:lnTo>
                  <a:pt x="329793" y="4686"/>
                </a:lnTo>
                <a:lnTo>
                  <a:pt x="329858" y="4090"/>
                </a:lnTo>
                <a:lnTo>
                  <a:pt x="328353" y="0"/>
                </a:lnTo>
                <a:close/>
              </a:path>
            </a:pathLst>
          </a:custGeom>
          <a:solidFill>
            <a:srgbClr val="000000"/>
          </a:solidFill>
        </p:spPr>
        <p:txBody>
          <a:bodyPr wrap="square" lIns="0" tIns="0" rIns="0" bIns="0" rtlCol="0"/>
          <a:lstStyle/>
          <a:p>
            <a:endParaRPr dirty="0"/>
          </a:p>
        </p:txBody>
      </p:sp>
      <p:sp>
        <p:nvSpPr>
          <p:cNvPr id="86" name="object 86"/>
          <p:cNvSpPr/>
          <p:nvPr/>
        </p:nvSpPr>
        <p:spPr>
          <a:xfrm>
            <a:off x="303385" y="12"/>
            <a:ext cx="243573" cy="177418"/>
          </a:xfrm>
          <a:prstGeom prst="rect">
            <a:avLst/>
          </a:prstGeom>
          <a:blipFill>
            <a:blip r:embed="rId43" cstate="print"/>
            <a:stretch>
              <a:fillRect/>
            </a:stretch>
          </a:blipFill>
        </p:spPr>
        <p:txBody>
          <a:bodyPr wrap="square" lIns="0" tIns="0" rIns="0" bIns="0" rtlCol="0"/>
          <a:lstStyle/>
          <a:p>
            <a:endParaRPr dirty="0"/>
          </a:p>
        </p:txBody>
      </p:sp>
      <p:sp>
        <p:nvSpPr>
          <p:cNvPr id="87" name="object 87"/>
          <p:cNvSpPr/>
          <p:nvPr/>
        </p:nvSpPr>
        <p:spPr>
          <a:xfrm>
            <a:off x="250316" y="12"/>
            <a:ext cx="330200" cy="221615"/>
          </a:xfrm>
          <a:custGeom>
            <a:avLst/>
            <a:gdLst/>
            <a:ahLst/>
            <a:cxnLst/>
            <a:rect l="l" t="t" r="r" b="b"/>
            <a:pathLst>
              <a:path w="330200" h="221615">
                <a:moveTo>
                  <a:pt x="189323" y="134679"/>
                </a:moveTo>
                <a:lnTo>
                  <a:pt x="164133" y="134679"/>
                </a:lnTo>
                <a:lnTo>
                  <a:pt x="174979" y="143791"/>
                </a:lnTo>
                <a:lnTo>
                  <a:pt x="184886" y="162941"/>
                </a:lnTo>
                <a:lnTo>
                  <a:pt x="187197" y="169225"/>
                </a:lnTo>
                <a:lnTo>
                  <a:pt x="189171" y="175615"/>
                </a:lnTo>
                <a:lnTo>
                  <a:pt x="191228" y="181940"/>
                </a:lnTo>
                <a:lnTo>
                  <a:pt x="193789" y="188023"/>
                </a:lnTo>
                <a:lnTo>
                  <a:pt x="197613" y="195072"/>
                </a:lnTo>
                <a:lnTo>
                  <a:pt x="202141" y="202497"/>
                </a:lnTo>
                <a:lnTo>
                  <a:pt x="207499" y="210942"/>
                </a:lnTo>
                <a:lnTo>
                  <a:pt x="213817" y="221056"/>
                </a:lnTo>
                <a:lnTo>
                  <a:pt x="227866" y="185944"/>
                </a:lnTo>
                <a:lnTo>
                  <a:pt x="228577" y="177406"/>
                </a:lnTo>
                <a:lnTo>
                  <a:pt x="207010" y="177406"/>
                </a:lnTo>
                <a:lnTo>
                  <a:pt x="200125" y="158901"/>
                </a:lnTo>
                <a:lnTo>
                  <a:pt x="196546" y="149676"/>
                </a:lnTo>
                <a:lnTo>
                  <a:pt x="192659" y="140538"/>
                </a:lnTo>
                <a:lnTo>
                  <a:pt x="189323" y="134679"/>
                </a:lnTo>
                <a:close/>
              </a:path>
              <a:path w="330200" h="221615">
                <a:moveTo>
                  <a:pt x="121989" y="87546"/>
                </a:moveTo>
                <a:lnTo>
                  <a:pt x="49888" y="87546"/>
                </a:lnTo>
                <a:lnTo>
                  <a:pt x="72553" y="89082"/>
                </a:lnTo>
                <a:lnTo>
                  <a:pt x="94094" y="96761"/>
                </a:lnTo>
                <a:lnTo>
                  <a:pt x="64064" y="136954"/>
                </a:lnTo>
                <a:lnTo>
                  <a:pt x="49503" y="159609"/>
                </a:lnTo>
                <a:lnTo>
                  <a:pt x="46311" y="173055"/>
                </a:lnTo>
                <a:lnTo>
                  <a:pt x="50393" y="185623"/>
                </a:lnTo>
                <a:lnTo>
                  <a:pt x="110020" y="153637"/>
                </a:lnTo>
                <a:lnTo>
                  <a:pt x="129997" y="143192"/>
                </a:lnTo>
                <a:lnTo>
                  <a:pt x="149941" y="134761"/>
                </a:lnTo>
                <a:lnTo>
                  <a:pt x="189323" y="134679"/>
                </a:lnTo>
                <a:lnTo>
                  <a:pt x="188791" y="133744"/>
                </a:lnTo>
                <a:lnTo>
                  <a:pt x="89865" y="133744"/>
                </a:lnTo>
                <a:lnTo>
                  <a:pt x="98663" y="124490"/>
                </a:lnTo>
                <a:lnTo>
                  <a:pt x="103138" y="119829"/>
                </a:lnTo>
                <a:lnTo>
                  <a:pt x="107708" y="115227"/>
                </a:lnTo>
                <a:lnTo>
                  <a:pt x="112499" y="110668"/>
                </a:lnTo>
                <a:lnTo>
                  <a:pt x="127774" y="96431"/>
                </a:lnTo>
                <a:lnTo>
                  <a:pt x="121989" y="87546"/>
                </a:lnTo>
                <a:close/>
              </a:path>
              <a:path w="330200" h="221615">
                <a:moveTo>
                  <a:pt x="328879" y="12475"/>
                </a:moveTo>
                <a:lnTo>
                  <a:pt x="271213" y="12475"/>
                </a:lnTo>
                <a:lnTo>
                  <a:pt x="296621" y="13081"/>
                </a:lnTo>
                <a:lnTo>
                  <a:pt x="296086" y="22987"/>
                </a:lnTo>
                <a:lnTo>
                  <a:pt x="250717" y="56034"/>
                </a:lnTo>
                <a:lnTo>
                  <a:pt x="223380" y="69139"/>
                </a:lnTo>
                <a:lnTo>
                  <a:pt x="211570" y="75857"/>
                </a:lnTo>
                <a:lnTo>
                  <a:pt x="205098" y="84315"/>
                </a:lnTo>
                <a:lnTo>
                  <a:pt x="203313" y="94860"/>
                </a:lnTo>
                <a:lnTo>
                  <a:pt x="205562" y="107836"/>
                </a:lnTo>
                <a:lnTo>
                  <a:pt x="209509" y="124150"/>
                </a:lnTo>
                <a:lnTo>
                  <a:pt x="212829" y="140617"/>
                </a:lnTo>
                <a:lnTo>
                  <a:pt x="215888" y="157156"/>
                </a:lnTo>
                <a:lnTo>
                  <a:pt x="219049" y="173685"/>
                </a:lnTo>
                <a:lnTo>
                  <a:pt x="214998" y="175044"/>
                </a:lnTo>
                <a:lnTo>
                  <a:pt x="207010" y="177406"/>
                </a:lnTo>
                <a:lnTo>
                  <a:pt x="228577" y="177406"/>
                </a:lnTo>
                <a:lnTo>
                  <a:pt x="230676" y="152208"/>
                </a:lnTo>
                <a:lnTo>
                  <a:pt x="227190" y="119459"/>
                </a:lnTo>
                <a:lnTo>
                  <a:pt x="222351" y="87312"/>
                </a:lnTo>
                <a:lnTo>
                  <a:pt x="286421" y="48214"/>
                </a:lnTo>
                <a:lnTo>
                  <a:pt x="300091" y="39619"/>
                </a:lnTo>
                <a:lnTo>
                  <a:pt x="313550" y="30708"/>
                </a:lnTo>
                <a:lnTo>
                  <a:pt x="322573" y="23477"/>
                </a:lnTo>
                <a:lnTo>
                  <a:pt x="328653" y="14535"/>
                </a:lnTo>
                <a:lnTo>
                  <a:pt x="328879" y="12475"/>
                </a:lnTo>
                <a:close/>
              </a:path>
              <a:path w="330200" h="221615">
                <a:moveTo>
                  <a:pt x="158035" y="113356"/>
                </a:moveTo>
                <a:lnTo>
                  <a:pt x="139382" y="118491"/>
                </a:lnTo>
                <a:lnTo>
                  <a:pt x="127502" y="123123"/>
                </a:lnTo>
                <a:lnTo>
                  <a:pt x="115481" y="127617"/>
                </a:lnTo>
                <a:lnTo>
                  <a:pt x="103031" y="131362"/>
                </a:lnTo>
                <a:lnTo>
                  <a:pt x="89865" y="133744"/>
                </a:lnTo>
                <a:lnTo>
                  <a:pt x="188791" y="133744"/>
                </a:lnTo>
                <a:lnTo>
                  <a:pt x="183114" y="123770"/>
                </a:lnTo>
                <a:lnTo>
                  <a:pt x="172092" y="114913"/>
                </a:lnTo>
                <a:lnTo>
                  <a:pt x="158035" y="113356"/>
                </a:lnTo>
                <a:close/>
              </a:path>
              <a:path w="330200" h="221615">
                <a:moveTo>
                  <a:pt x="173964" y="0"/>
                </a:moveTo>
                <a:lnTo>
                  <a:pt x="141374" y="0"/>
                </a:lnTo>
                <a:lnTo>
                  <a:pt x="132613" y="7145"/>
                </a:lnTo>
                <a:lnTo>
                  <a:pt x="110974" y="19679"/>
                </a:lnTo>
                <a:lnTo>
                  <a:pt x="87553" y="30035"/>
                </a:lnTo>
                <a:lnTo>
                  <a:pt x="68373" y="38264"/>
                </a:lnTo>
                <a:lnTo>
                  <a:pt x="49487" y="47237"/>
                </a:lnTo>
                <a:lnTo>
                  <a:pt x="12382" y="66649"/>
                </a:lnTo>
                <a:lnTo>
                  <a:pt x="3565" y="81508"/>
                </a:lnTo>
                <a:lnTo>
                  <a:pt x="0" y="89141"/>
                </a:lnTo>
                <a:lnTo>
                  <a:pt x="25800" y="88712"/>
                </a:lnTo>
                <a:lnTo>
                  <a:pt x="49888" y="87546"/>
                </a:lnTo>
                <a:lnTo>
                  <a:pt x="121989" y="87546"/>
                </a:lnTo>
                <a:lnTo>
                  <a:pt x="115196" y="77114"/>
                </a:lnTo>
                <a:lnTo>
                  <a:pt x="96704" y="71356"/>
                </a:lnTo>
                <a:lnTo>
                  <a:pt x="75068" y="70583"/>
                </a:lnTo>
                <a:lnTo>
                  <a:pt x="53060" y="66218"/>
                </a:lnTo>
                <a:lnTo>
                  <a:pt x="161645" y="21476"/>
                </a:lnTo>
                <a:lnTo>
                  <a:pt x="173964" y="0"/>
                </a:lnTo>
                <a:close/>
              </a:path>
              <a:path w="330200" h="221615">
                <a:moveTo>
                  <a:pt x="216866" y="0"/>
                </a:moveTo>
                <a:lnTo>
                  <a:pt x="194836" y="0"/>
                </a:lnTo>
                <a:lnTo>
                  <a:pt x="193112" y="18748"/>
                </a:lnTo>
                <a:lnTo>
                  <a:pt x="193072" y="19679"/>
                </a:lnTo>
                <a:lnTo>
                  <a:pt x="220413" y="23836"/>
                </a:lnTo>
                <a:lnTo>
                  <a:pt x="246143" y="18748"/>
                </a:lnTo>
                <a:lnTo>
                  <a:pt x="271213" y="12475"/>
                </a:lnTo>
                <a:lnTo>
                  <a:pt x="328879" y="12475"/>
                </a:lnTo>
                <a:lnTo>
                  <a:pt x="329845" y="3657"/>
                </a:lnTo>
                <a:lnTo>
                  <a:pt x="217220" y="3657"/>
                </a:lnTo>
                <a:lnTo>
                  <a:pt x="216866" y="0"/>
                </a:lnTo>
                <a:close/>
              </a:path>
              <a:path w="330200" h="221615">
                <a:moveTo>
                  <a:pt x="328779" y="0"/>
                </a:moveTo>
                <a:lnTo>
                  <a:pt x="242959" y="0"/>
                </a:lnTo>
                <a:lnTo>
                  <a:pt x="217220" y="3657"/>
                </a:lnTo>
                <a:lnTo>
                  <a:pt x="329845" y="3657"/>
                </a:lnTo>
                <a:lnTo>
                  <a:pt x="329909" y="3069"/>
                </a:lnTo>
                <a:lnTo>
                  <a:pt x="328779" y="0"/>
                </a:lnTo>
                <a:close/>
              </a:path>
            </a:pathLst>
          </a:custGeom>
          <a:solidFill>
            <a:srgbClr val="000000"/>
          </a:solidFill>
        </p:spPr>
        <p:txBody>
          <a:bodyPr wrap="square" lIns="0" tIns="0" rIns="0" bIns="0" rtlCol="0"/>
          <a:lstStyle/>
          <a:p>
            <a:endParaRPr dirty="0"/>
          </a:p>
        </p:txBody>
      </p:sp>
      <p:sp>
        <p:nvSpPr>
          <p:cNvPr id="88" name="object 88"/>
          <p:cNvSpPr/>
          <p:nvPr/>
        </p:nvSpPr>
        <p:spPr>
          <a:xfrm>
            <a:off x="0" y="2477376"/>
            <a:ext cx="128955" cy="203606"/>
          </a:xfrm>
          <a:prstGeom prst="rect">
            <a:avLst/>
          </a:prstGeom>
          <a:blipFill>
            <a:blip r:embed="rId44" cstate="print"/>
            <a:stretch>
              <a:fillRect/>
            </a:stretch>
          </a:blipFill>
        </p:spPr>
        <p:txBody>
          <a:bodyPr wrap="square" lIns="0" tIns="0" rIns="0" bIns="0" rtlCol="0"/>
          <a:lstStyle/>
          <a:p>
            <a:endParaRPr dirty="0"/>
          </a:p>
        </p:txBody>
      </p:sp>
      <p:sp>
        <p:nvSpPr>
          <p:cNvPr id="89" name="Rechthoek 88">
            <a:extLst>
              <a:ext uri="{FF2B5EF4-FFF2-40B4-BE49-F238E27FC236}">
                <a16:creationId xmlns:a16="http://schemas.microsoft.com/office/drawing/2014/main" id="{D1D83675-2CA0-4B23-99AD-3FD3432529B7}"/>
              </a:ext>
            </a:extLst>
          </p:cNvPr>
          <p:cNvSpPr/>
          <p:nvPr/>
        </p:nvSpPr>
        <p:spPr>
          <a:xfrm>
            <a:off x="0" y="6503149"/>
            <a:ext cx="10692002" cy="1059701"/>
          </a:xfrm>
          <a:prstGeom prst="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91" name="Afbeelding 90">
            <a:extLst>
              <a:ext uri="{FF2B5EF4-FFF2-40B4-BE49-F238E27FC236}">
                <a16:creationId xmlns:a16="http://schemas.microsoft.com/office/drawing/2014/main" id="{63979560-FDAB-4367-8653-9CED3237DFA7}"/>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9709089" y="6637541"/>
            <a:ext cx="912590" cy="869746"/>
          </a:xfrm>
          <a:prstGeom prst="rect">
            <a:avLst/>
          </a:prstGeom>
          <a:solidFill>
            <a:schemeClr val="bg1">
              <a:alpha val="0"/>
            </a:schemeClr>
          </a:solidFill>
        </p:spPr>
      </p:pic>
      <p:pic>
        <p:nvPicPr>
          <p:cNvPr id="93" name="Afbeelding 92">
            <a:extLst>
              <a:ext uri="{FF2B5EF4-FFF2-40B4-BE49-F238E27FC236}">
                <a16:creationId xmlns:a16="http://schemas.microsoft.com/office/drawing/2014/main" id="{FBF3DF93-2FE5-4637-AF57-8AB08254799F}"/>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8476665" y="6604018"/>
            <a:ext cx="1103926" cy="943799"/>
          </a:xfrm>
          <a:prstGeom prst="rect">
            <a:avLst/>
          </a:prstGeom>
        </p:spPr>
      </p:pic>
      <p:pic>
        <p:nvPicPr>
          <p:cNvPr id="95" name="Afbeelding 94">
            <a:extLst>
              <a:ext uri="{FF2B5EF4-FFF2-40B4-BE49-F238E27FC236}">
                <a16:creationId xmlns:a16="http://schemas.microsoft.com/office/drawing/2014/main" id="{35B80AFD-92DB-4D86-A96A-809108D46903}"/>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1546" y="6497173"/>
            <a:ext cx="1757359" cy="1116310"/>
          </a:xfrm>
          <a:prstGeom prst="rect">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0661746" y="2793909"/>
            <a:ext cx="30256" cy="414946"/>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1757332" y="6154839"/>
            <a:ext cx="123825" cy="59690"/>
          </a:xfrm>
          <a:custGeom>
            <a:avLst/>
            <a:gdLst/>
            <a:ahLst/>
            <a:cxnLst/>
            <a:rect l="l" t="t" r="r" b="b"/>
            <a:pathLst>
              <a:path w="123825" h="59689">
                <a:moveTo>
                  <a:pt x="119543" y="31699"/>
                </a:moveTo>
                <a:lnTo>
                  <a:pt x="47730" y="31699"/>
                </a:lnTo>
                <a:lnTo>
                  <a:pt x="70581" y="52316"/>
                </a:lnTo>
                <a:lnTo>
                  <a:pt x="87176" y="59361"/>
                </a:lnTo>
                <a:lnTo>
                  <a:pt x="102962" y="52835"/>
                </a:lnTo>
                <a:lnTo>
                  <a:pt x="123384" y="32740"/>
                </a:lnTo>
                <a:lnTo>
                  <a:pt x="119543" y="31699"/>
                </a:lnTo>
                <a:close/>
              </a:path>
              <a:path w="123825" h="59689">
                <a:moveTo>
                  <a:pt x="36199" y="0"/>
                </a:moveTo>
                <a:lnTo>
                  <a:pt x="14420" y="7966"/>
                </a:lnTo>
                <a:lnTo>
                  <a:pt x="3463" y="15917"/>
                </a:lnTo>
                <a:lnTo>
                  <a:pt x="0" y="28619"/>
                </a:lnTo>
                <a:lnTo>
                  <a:pt x="702" y="50838"/>
                </a:lnTo>
                <a:lnTo>
                  <a:pt x="47730" y="31699"/>
                </a:lnTo>
                <a:lnTo>
                  <a:pt x="119543" y="31699"/>
                </a:lnTo>
                <a:lnTo>
                  <a:pt x="80471" y="20345"/>
                </a:lnTo>
                <a:lnTo>
                  <a:pt x="59306" y="11068"/>
                </a:lnTo>
                <a:lnTo>
                  <a:pt x="36199" y="0"/>
                </a:lnTo>
                <a:close/>
              </a:path>
            </a:pathLst>
          </a:custGeom>
          <a:solidFill>
            <a:srgbClr val="FFFFFF"/>
          </a:solidFill>
        </p:spPr>
        <p:txBody>
          <a:bodyPr wrap="square" lIns="0" tIns="0" rIns="0" bIns="0" rtlCol="0"/>
          <a:lstStyle/>
          <a:p>
            <a:endParaRPr/>
          </a:p>
        </p:txBody>
      </p:sp>
      <p:sp>
        <p:nvSpPr>
          <p:cNvPr id="18" name="object 18"/>
          <p:cNvSpPr/>
          <p:nvPr/>
        </p:nvSpPr>
        <p:spPr>
          <a:xfrm>
            <a:off x="1641164" y="6308405"/>
            <a:ext cx="94799" cy="70454"/>
          </a:xfrm>
          <a:prstGeom prst="rect">
            <a:avLst/>
          </a:prstGeom>
          <a:blipFill>
            <a:blip r:embed="rId4" cstate="print"/>
            <a:stretch>
              <a:fillRect/>
            </a:stretch>
          </a:blipFill>
        </p:spPr>
        <p:txBody>
          <a:bodyPr wrap="square" lIns="0" tIns="0" rIns="0" bIns="0" rtlCol="0"/>
          <a:lstStyle/>
          <a:p>
            <a:endParaRPr/>
          </a:p>
        </p:txBody>
      </p:sp>
      <p:sp>
        <p:nvSpPr>
          <p:cNvPr id="20" name="object 20"/>
          <p:cNvSpPr/>
          <p:nvPr/>
        </p:nvSpPr>
        <p:spPr>
          <a:xfrm>
            <a:off x="1596604" y="5693384"/>
            <a:ext cx="462280" cy="372745"/>
          </a:xfrm>
          <a:custGeom>
            <a:avLst/>
            <a:gdLst/>
            <a:ahLst/>
            <a:cxnLst/>
            <a:rect l="l" t="t" r="r" b="b"/>
            <a:pathLst>
              <a:path w="462280" h="372745">
                <a:moveTo>
                  <a:pt x="145892" y="87939"/>
                </a:moveTo>
                <a:lnTo>
                  <a:pt x="108357" y="97713"/>
                </a:lnTo>
                <a:lnTo>
                  <a:pt x="72147" y="121381"/>
                </a:lnTo>
                <a:lnTo>
                  <a:pt x="37120" y="154260"/>
                </a:lnTo>
                <a:lnTo>
                  <a:pt x="25942" y="175814"/>
                </a:lnTo>
                <a:lnTo>
                  <a:pt x="26073" y="200141"/>
                </a:lnTo>
                <a:lnTo>
                  <a:pt x="36158" y="232283"/>
                </a:lnTo>
                <a:lnTo>
                  <a:pt x="29825" y="240744"/>
                </a:lnTo>
                <a:lnTo>
                  <a:pt x="23142" y="249432"/>
                </a:lnTo>
                <a:lnTo>
                  <a:pt x="16718" y="258509"/>
                </a:lnTo>
                <a:lnTo>
                  <a:pt x="11164" y="268135"/>
                </a:lnTo>
                <a:lnTo>
                  <a:pt x="0" y="301376"/>
                </a:lnTo>
                <a:lnTo>
                  <a:pt x="2876" y="327596"/>
                </a:lnTo>
                <a:lnTo>
                  <a:pt x="18513" y="347777"/>
                </a:lnTo>
                <a:lnTo>
                  <a:pt x="45632" y="362902"/>
                </a:lnTo>
                <a:lnTo>
                  <a:pt x="77393" y="370871"/>
                </a:lnTo>
                <a:lnTo>
                  <a:pt x="109089" y="372378"/>
                </a:lnTo>
                <a:lnTo>
                  <a:pt x="140721" y="371430"/>
                </a:lnTo>
                <a:lnTo>
                  <a:pt x="190567" y="371430"/>
                </a:lnTo>
                <a:lnTo>
                  <a:pt x="194527" y="371043"/>
                </a:lnTo>
                <a:lnTo>
                  <a:pt x="216917" y="367728"/>
                </a:lnTo>
                <a:lnTo>
                  <a:pt x="245559" y="364067"/>
                </a:lnTo>
                <a:lnTo>
                  <a:pt x="285411" y="355911"/>
                </a:lnTo>
                <a:lnTo>
                  <a:pt x="301367" y="313071"/>
                </a:lnTo>
                <a:lnTo>
                  <a:pt x="306833" y="302763"/>
                </a:lnTo>
                <a:lnTo>
                  <a:pt x="317052" y="295820"/>
                </a:lnTo>
                <a:lnTo>
                  <a:pt x="332360" y="290880"/>
                </a:lnTo>
                <a:lnTo>
                  <a:pt x="363915" y="282125"/>
                </a:lnTo>
                <a:lnTo>
                  <a:pt x="394309" y="270113"/>
                </a:lnTo>
                <a:lnTo>
                  <a:pt x="422119" y="252933"/>
                </a:lnTo>
                <a:lnTo>
                  <a:pt x="445923" y="228676"/>
                </a:lnTo>
                <a:lnTo>
                  <a:pt x="460595" y="201945"/>
                </a:lnTo>
                <a:lnTo>
                  <a:pt x="462006" y="178039"/>
                </a:lnTo>
                <a:lnTo>
                  <a:pt x="450204" y="157265"/>
                </a:lnTo>
                <a:lnTo>
                  <a:pt x="425235" y="139928"/>
                </a:lnTo>
                <a:lnTo>
                  <a:pt x="421793" y="138214"/>
                </a:lnTo>
                <a:lnTo>
                  <a:pt x="419037" y="134924"/>
                </a:lnTo>
                <a:lnTo>
                  <a:pt x="414211" y="130962"/>
                </a:lnTo>
                <a:lnTo>
                  <a:pt x="416554" y="123463"/>
                </a:lnTo>
                <a:lnTo>
                  <a:pt x="418991" y="115911"/>
                </a:lnTo>
                <a:lnTo>
                  <a:pt x="421235" y="108261"/>
                </a:lnTo>
                <a:lnTo>
                  <a:pt x="423000" y="100469"/>
                </a:lnTo>
                <a:lnTo>
                  <a:pt x="423084" y="95358"/>
                </a:lnTo>
                <a:lnTo>
                  <a:pt x="174551" y="95358"/>
                </a:lnTo>
                <a:lnTo>
                  <a:pt x="145892" y="87939"/>
                </a:lnTo>
                <a:close/>
              </a:path>
              <a:path w="462280" h="372745">
                <a:moveTo>
                  <a:pt x="190567" y="371430"/>
                </a:moveTo>
                <a:lnTo>
                  <a:pt x="140721" y="371430"/>
                </a:lnTo>
                <a:lnTo>
                  <a:pt x="183348" y="372136"/>
                </a:lnTo>
                <a:lnTo>
                  <a:pt x="190567" y="371430"/>
                </a:lnTo>
                <a:close/>
              </a:path>
              <a:path w="462280" h="372745">
                <a:moveTo>
                  <a:pt x="344082" y="0"/>
                </a:moveTo>
                <a:lnTo>
                  <a:pt x="301904" y="2647"/>
                </a:lnTo>
                <a:lnTo>
                  <a:pt x="264140" y="14271"/>
                </a:lnTo>
                <a:lnTo>
                  <a:pt x="232098" y="36940"/>
                </a:lnTo>
                <a:lnTo>
                  <a:pt x="207087" y="72720"/>
                </a:lnTo>
                <a:lnTo>
                  <a:pt x="198375" y="85738"/>
                </a:lnTo>
                <a:lnTo>
                  <a:pt x="187513" y="93360"/>
                </a:lnTo>
                <a:lnTo>
                  <a:pt x="174551" y="95358"/>
                </a:lnTo>
                <a:lnTo>
                  <a:pt x="423084" y="95358"/>
                </a:lnTo>
                <a:lnTo>
                  <a:pt x="423656" y="60664"/>
                </a:lnTo>
                <a:lnTo>
                  <a:pt x="409773" y="29241"/>
                </a:lnTo>
                <a:lnTo>
                  <a:pt x="382773" y="8315"/>
                </a:lnTo>
                <a:lnTo>
                  <a:pt x="344082" y="0"/>
                </a:lnTo>
                <a:close/>
              </a:path>
            </a:pathLst>
          </a:custGeom>
          <a:solidFill>
            <a:srgbClr val="FFFFFF"/>
          </a:solidFill>
        </p:spPr>
        <p:txBody>
          <a:bodyPr wrap="square" lIns="0" tIns="0" rIns="0" bIns="0" rtlCol="0"/>
          <a:lstStyle/>
          <a:p>
            <a:endParaRPr/>
          </a:p>
        </p:txBody>
      </p:sp>
      <p:sp>
        <p:nvSpPr>
          <p:cNvPr id="4" name="Tekstvak 3">
            <a:extLst>
              <a:ext uri="{FF2B5EF4-FFF2-40B4-BE49-F238E27FC236}">
                <a16:creationId xmlns:a16="http://schemas.microsoft.com/office/drawing/2014/main" id="{F99F022D-46C5-4054-891D-005A90B16FFB}"/>
              </a:ext>
            </a:extLst>
          </p:cNvPr>
          <p:cNvSpPr txBox="1"/>
          <p:nvPr/>
        </p:nvSpPr>
        <p:spPr>
          <a:xfrm>
            <a:off x="775308" y="2770978"/>
            <a:ext cx="8764462" cy="1785104"/>
          </a:xfrm>
          <a:prstGeom prst="rect">
            <a:avLst/>
          </a:prstGeom>
          <a:noFill/>
        </p:spPr>
        <p:txBody>
          <a:bodyPr wrap="square" rtlCol="0">
            <a:spAutoFit/>
          </a:bodyPr>
          <a:lstStyle/>
          <a:p>
            <a:pPr lvl="1"/>
            <a:endParaRPr lang="nl-BE" sz="2200" b="1" dirty="0">
              <a:solidFill>
                <a:schemeClr val="tx2"/>
              </a:solidFill>
            </a:endParaRPr>
          </a:p>
          <a:p>
            <a:pPr lvl="1"/>
            <a:endParaRPr lang="nl-BE" sz="2200" b="1" dirty="0">
              <a:solidFill>
                <a:schemeClr val="tx2"/>
              </a:solidFill>
            </a:endParaRPr>
          </a:p>
          <a:p>
            <a:pPr lvl="1"/>
            <a:endParaRPr lang="nl-BE" sz="2200" b="1" dirty="0">
              <a:solidFill>
                <a:schemeClr val="tx2"/>
              </a:solidFill>
            </a:endParaRPr>
          </a:p>
          <a:p>
            <a:pPr lvl="1"/>
            <a:endParaRPr lang="nl-BE" sz="2200" b="1" dirty="0">
              <a:solidFill>
                <a:schemeClr val="tx2"/>
              </a:solidFill>
            </a:endParaRPr>
          </a:p>
          <a:p>
            <a:pPr marL="742950" lvl="1" indent="-285750">
              <a:buFont typeface="Arial" panose="020B0604020202020204" pitchFamily="34" charset="0"/>
              <a:buChar char="•"/>
            </a:pPr>
            <a:endParaRPr lang="nl-BE" sz="2200" b="1" dirty="0">
              <a:solidFill>
                <a:schemeClr val="tx2"/>
              </a:solidFill>
            </a:endParaRPr>
          </a:p>
        </p:txBody>
      </p:sp>
      <p:sp>
        <p:nvSpPr>
          <p:cNvPr id="2" name="Tekstvak 1">
            <a:extLst>
              <a:ext uri="{FF2B5EF4-FFF2-40B4-BE49-F238E27FC236}">
                <a16:creationId xmlns:a16="http://schemas.microsoft.com/office/drawing/2014/main" id="{B51006E6-CC81-4592-AB22-9FDE81937CBE}"/>
              </a:ext>
            </a:extLst>
          </p:cNvPr>
          <p:cNvSpPr txBox="1"/>
          <p:nvPr/>
        </p:nvSpPr>
        <p:spPr>
          <a:xfrm>
            <a:off x="775308" y="529857"/>
            <a:ext cx="6934200" cy="1323439"/>
          </a:xfrm>
          <a:prstGeom prst="rect">
            <a:avLst/>
          </a:prstGeom>
          <a:noFill/>
        </p:spPr>
        <p:txBody>
          <a:bodyPr wrap="square" rtlCol="0">
            <a:spAutoFit/>
          </a:bodyPr>
          <a:lstStyle/>
          <a:p>
            <a:r>
              <a:rPr lang="nl-BE" sz="4000" b="1" dirty="0">
                <a:solidFill>
                  <a:schemeClr val="bg1"/>
                </a:solidFill>
              </a:rPr>
              <a:t>RESULTATEN </a:t>
            </a:r>
          </a:p>
          <a:p>
            <a:r>
              <a:rPr lang="nl-BE" sz="4000" b="1" dirty="0">
                <a:solidFill>
                  <a:schemeClr val="bg1"/>
                </a:solidFill>
              </a:rPr>
              <a:t>			</a:t>
            </a:r>
          </a:p>
        </p:txBody>
      </p:sp>
      <p:pic>
        <p:nvPicPr>
          <p:cNvPr id="8" name="Afbeelding 7" descr="Afbeelding met kaart&#10;&#10;Automatisch gegenereerde beschrijving">
            <a:extLst>
              <a:ext uri="{FF2B5EF4-FFF2-40B4-BE49-F238E27FC236}">
                <a16:creationId xmlns:a16="http://schemas.microsoft.com/office/drawing/2014/main" id="{04A87A88-4264-4754-BF2E-67292C7E7B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888" y="-322321"/>
            <a:ext cx="11601288" cy="8207491"/>
          </a:xfrm>
          <a:prstGeom prst="rect">
            <a:avLst/>
          </a:prstGeom>
        </p:spPr>
      </p:pic>
    </p:spTree>
    <p:extLst>
      <p:ext uri="{BB962C8B-B14F-4D97-AF65-F5344CB8AC3E}">
        <p14:creationId xmlns:p14="http://schemas.microsoft.com/office/powerpoint/2010/main" val="1299577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265673"/>
        </a:solidFill>
        <a:effectLst/>
      </p:bgPr>
    </p:bg>
    <p:spTree>
      <p:nvGrpSpPr>
        <p:cNvPr id="1" name=""/>
        <p:cNvGrpSpPr/>
        <p:nvPr/>
      </p:nvGrpSpPr>
      <p:grpSpPr>
        <a:xfrm>
          <a:off x="0" y="0"/>
          <a:ext cx="0" cy="0"/>
          <a:chOff x="0" y="0"/>
          <a:chExt cx="0" cy="0"/>
        </a:xfrm>
      </p:grpSpPr>
      <p:sp>
        <p:nvSpPr>
          <p:cNvPr id="5" name="object 5"/>
          <p:cNvSpPr/>
          <p:nvPr/>
        </p:nvSpPr>
        <p:spPr>
          <a:xfrm>
            <a:off x="10661746" y="2793909"/>
            <a:ext cx="30256" cy="41494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kstvak 2">
            <a:extLst>
              <a:ext uri="{FF2B5EF4-FFF2-40B4-BE49-F238E27FC236}">
                <a16:creationId xmlns:a16="http://schemas.microsoft.com/office/drawing/2014/main" id="{F2DF1D0C-ECC4-4584-98EF-5B78C12FBD26}"/>
              </a:ext>
            </a:extLst>
          </p:cNvPr>
          <p:cNvSpPr txBox="1"/>
          <p:nvPr/>
        </p:nvSpPr>
        <p:spPr>
          <a:xfrm>
            <a:off x="309656" y="3208855"/>
            <a:ext cx="100740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Vragen? </a:t>
            </a:r>
          </a:p>
        </p:txBody>
      </p:sp>
      <p:sp>
        <p:nvSpPr>
          <p:cNvPr id="2" name="Rechthoek 1">
            <a:extLst>
              <a:ext uri="{FF2B5EF4-FFF2-40B4-BE49-F238E27FC236}">
                <a16:creationId xmlns:a16="http://schemas.microsoft.com/office/drawing/2014/main" id="{AF31B3A4-F5B3-4CDC-AFD7-B38A690CF151}"/>
              </a:ext>
            </a:extLst>
          </p:cNvPr>
          <p:cNvSpPr/>
          <p:nvPr/>
        </p:nvSpPr>
        <p:spPr>
          <a:xfrm>
            <a:off x="6406573" y="5392016"/>
            <a:ext cx="6870700" cy="1754326"/>
          </a:xfrm>
          <a:prstGeom prst="rect">
            <a:avLst/>
          </a:prstGeom>
        </p:spPr>
        <p:txBody>
          <a:bodyPr wrap="square">
            <a:spAutoFit/>
          </a:bodyPr>
          <a:lstStyle/>
          <a:p>
            <a:pPr lvl="0">
              <a:defRPr/>
            </a:pPr>
            <a:r>
              <a:rPr lang="nl-BE" b="1">
                <a:solidFill>
                  <a:schemeClr val="bg1"/>
                </a:solidFill>
                <a:latin typeface="Arial" panose="020B0604020202020204" pitchFamily="34" charset="0"/>
                <a:cs typeface="Arial" panose="020B0604020202020204" pitchFamily="34" charset="0"/>
              </a:rPr>
              <a:t>Meer weten? </a:t>
            </a:r>
          </a:p>
          <a:p>
            <a:pPr lvl="0">
              <a:defRPr/>
            </a:pPr>
            <a:r>
              <a:rPr lang="nl-BE" b="1">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www.transitiellw.be</a:t>
            </a:r>
            <a:endParaRPr lang="nl-BE" b="1">
              <a:solidFill>
                <a:schemeClr val="bg1"/>
              </a:solidFill>
              <a:latin typeface="Arial" panose="020B0604020202020204" pitchFamily="34" charset="0"/>
              <a:cs typeface="Arial" panose="020B0604020202020204" pitchFamily="34" charset="0"/>
            </a:endParaRPr>
          </a:p>
          <a:p>
            <a:pPr lvl="0">
              <a:defRPr/>
            </a:pPr>
            <a:endParaRPr lang="nl-BE" b="1">
              <a:solidFill>
                <a:schemeClr val="bg1"/>
              </a:solidFill>
              <a:latin typeface="Arial" panose="020B0604020202020204" pitchFamily="34" charset="0"/>
              <a:cs typeface="Arial" panose="020B0604020202020204" pitchFamily="34" charset="0"/>
            </a:endParaRPr>
          </a:p>
          <a:p>
            <a:pPr lvl="0">
              <a:defRPr/>
            </a:pPr>
            <a:r>
              <a:rPr lang="nl-BE" b="1">
                <a:solidFill>
                  <a:schemeClr val="bg1"/>
                </a:solidFill>
                <a:latin typeface="Arial" panose="020B0604020202020204" pitchFamily="34" charset="0"/>
                <a:cs typeface="Arial" panose="020B0604020202020204" pitchFamily="34" charset="0"/>
              </a:rPr>
              <a:t>Contact</a:t>
            </a:r>
          </a:p>
          <a:p>
            <a:pPr lvl="0">
              <a:defRPr/>
            </a:pPr>
            <a:r>
              <a:rPr lang="nl-BE" b="1">
                <a:solidFill>
                  <a:schemeClr val="bg1"/>
                </a:solidFill>
                <a:latin typeface="Arial" panose="020B0604020202020204" pitchFamily="34" charset="0"/>
                <a:cs typeface="Arial" panose="020B0604020202020204" pitchFamily="34" charset="0"/>
              </a:rPr>
              <a:t>Eline Vermeersch</a:t>
            </a:r>
          </a:p>
          <a:p>
            <a:pPr lvl="0">
              <a:defRPr/>
            </a:pPr>
            <a:r>
              <a:rPr lang="nl-BE" b="1">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eline.vermeersch@vlaanderen.be</a:t>
            </a:r>
            <a:r>
              <a:rPr lang="nl-BE"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33141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180">
            <a:extLst>
              <a:ext uri="{FF2B5EF4-FFF2-40B4-BE49-F238E27FC236}">
                <a16:creationId xmlns:a16="http://schemas.microsoft.com/office/drawing/2014/main" id="{B8E4441B-66A2-499E-B9CF-D3C9DB75B322}"/>
              </a:ext>
            </a:extLst>
          </p:cNvPr>
          <p:cNvSpPr/>
          <p:nvPr/>
        </p:nvSpPr>
        <p:spPr>
          <a:xfrm>
            <a:off x="0" y="-53976"/>
            <a:ext cx="8999855" cy="2440305"/>
          </a:xfrm>
          <a:custGeom>
            <a:avLst/>
            <a:gdLst/>
            <a:ahLst/>
            <a:cxnLst/>
            <a:rect l="l" t="t" r="r" b="b"/>
            <a:pathLst>
              <a:path w="8999855" h="2440305">
                <a:moveTo>
                  <a:pt x="8999372" y="0"/>
                </a:moveTo>
                <a:lnTo>
                  <a:pt x="0" y="0"/>
                </a:lnTo>
                <a:lnTo>
                  <a:pt x="0" y="2439822"/>
                </a:lnTo>
                <a:lnTo>
                  <a:pt x="7196452" y="2439822"/>
                </a:lnTo>
                <a:lnTo>
                  <a:pt x="7244261" y="2439192"/>
                </a:lnTo>
                <a:lnTo>
                  <a:pt x="7291783" y="2437311"/>
                </a:lnTo>
                <a:lnTo>
                  <a:pt x="7338992" y="2434197"/>
                </a:lnTo>
                <a:lnTo>
                  <a:pt x="7385871" y="2429864"/>
                </a:lnTo>
                <a:lnTo>
                  <a:pt x="7432406" y="2424329"/>
                </a:lnTo>
                <a:lnTo>
                  <a:pt x="7478581" y="2417608"/>
                </a:lnTo>
                <a:lnTo>
                  <a:pt x="7524378" y="2409716"/>
                </a:lnTo>
                <a:lnTo>
                  <a:pt x="7569783" y="2400669"/>
                </a:lnTo>
                <a:lnTo>
                  <a:pt x="7614780" y="2390483"/>
                </a:lnTo>
                <a:lnTo>
                  <a:pt x="7659353" y="2379175"/>
                </a:lnTo>
                <a:lnTo>
                  <a:pt x="7703485" y="2366759"/>
                </a:lnTo>
                <a:lnTo>
                  <a:pt x="7747161" y="2353252"/>
                </a:lnTo>
                <a:lnTo>
                  <a:pt x="7790366" y="2338670"/>
                </a:lnTo>
                <a:lnTo>
                  <a:pt x="7833083" y="2323028"/>
                </a:lnTo>
                <a:lnTo>
                  <a:pt x="7875296" y="2306343"/>
                </a:lnTo>
                <a:lnTo>
                  <a:pt x="7916989" y="2288630"/>
                </a:lnTo>
                <a:lnTo>
                  <a:pt x="7958148" y="2269906"/>
                </a:lnTo>
                <a:lnTo>
                  <a:pt x="7998755" y="2250185"/>
                </a:lnTo>
                <a:lnTo>
                  <a:pt x="8038794" y="2229485"/>
                </a:lnTo>
                <a:lnTo>
                  <a:pt x="8078251" y="2207820"/>
                </a:lnTo>
                <a:lnTo>
                  <a:pt x="8117109" y="2185207"/>
                </a:lnTo>
                <a:lnTo>
                  <a:pt x="8155352" y="2161661"/>
                </a:lnTo>
                <a:lnTo>
                  <a:pt x="8192964" y="2137200"/>
                </a:lnTo>
                <a:lnTo>
                  <a:pt x="8229930" y="2111837"/>
                </a:lnTo>
                <a:lnTo>
                  <a:pt x="8266233" y="2085590"/>
                </a:lnTo>
                <a:lnTo>
                  <a:pt x="8301859" y="2058474"/>
                </a:lnTo>
                <a:lnTo>
                  <a:pt x="8336789" y="2030505"/>
                </a:lnTo>
                <a:lnTo>
                  <a:pt x="8371010" y="2001699"/>
                </a:lnTo>
                <a:lnTo>
                  <a:pt x="8404505" y="1972071"/>
                </a:lnTo>
                <a:lnTo>
                  <a:pt x="8437258" y="1941638"/>
                </a:lnTo>
                <a:lnTo>
                  <a:pt x="8469253" y="1910416"/>
                </a:lnTo>
                <a:lnTo>
                  <a:pt x="8500475" y="1878420"/>
                </a:lnTo>
                <a:lnTo>
                  <a:pt x="8530907" y="1845667"/>
                </a:lnTo>
                <a:lnTo>
                  <a:pt x="8560534" y="1812172"/>
                </a:lnTo>
                <a:lnTo>
                  <a:pt x="8589340" y="1777950"/>
                </a:lnTo>
                <a:lnTo>
                  <a:pt x="8617309" y="1743019"/>
                </a:lnTo>
                <a:lnTo>
                  <a:pt x="8644424" y="1707394"/>
                </a:lnTo>
                <a:lnTo>
                  <a:pt x="8670671" y="1671090"/>
                </a:lnTo>
                <a:lnTo>
                  <a:pt x="8696033" y="1634124"/>
                </a:lnTo>
                <a:lnTo>
                  <a:pt x="8720494" y="1596511"/>
                </a:lnTo>
                <a:lnTo>
                  <a:pt x="8744039" y="1558268"/>
                </a:lnTo>
                <a:lnTo>
                  <a:pt x="8766652" y="1519410"/>
                </a:lnTo>
                <a:lnTo>
                  <a:pt x="8788316" y="1479953"/>
                </a:lnTo>
                <a:lnTo>
                  <a:pt x="8809016" y="1439913"/>
                </a:lnTo>
                <a:lnTo>
                  <a:pt x="8828736" y="1399306"/>
                </a:lnTo>
                <a:lnTo>
                  <a:pt x="8847460" y="1358147"/>
                </a:lnTo>
                <a:lnTo>
                  <a:pt x="8865173" y="1316454"/>
                </a:lnTo>
                <a:lnTo>
                  <a:pt x="8881858" y="1274240"/>
                </a:lnTo>
                <a:lnTo>
                  <a:pt x="8897499" y="1231524"/>
                </a:lnTo>
                <a:lnTo>
                  <a:pt x="8912081" y="1188319"/>
                </a:lnTo>
                <a:lnTo>
                  <a:pt x="8925587" y="1144643"/>
                </a:lnTo>
                <a:lnTo>
                  <a:pt x="8938002" y="1100510"/>
                </a:lnTo>
                <a:lnTo>
                  <a:pt x="8949311" y="1055938"/>
                </a:lnTo>
                <a:lnTo>
                  <a:pt x="8959496" y="1010941"/>
                </a:lnTo>
                <a:lnTo>
                  <a:pt x="8968543" y="965536"/>
                </a:lnTo>
                <a:lnTo>
                  <a:pt x="8976435" y="919739"/>
                </a:lnTo>
                <a:lnTo>
                  <a:pt x="8983156" y="873565"/>
                </a:lnTo>
                <a:lnTo>
                  <a:pt x="8988691" y="827031"/>
                </a:lnTo>
                <a:lnTo>
                  <a:pt x="8993023" y="780151"/>
                </a:lnTo>
                <a:lnTo>
                  <a:pt x="8996138" y="732943"/>
                </a:lnTo>
                <a:lnTo>
                  <a:pt x="8998018" y="685422"/>
                </a:lnTo>
                <a:lnTo>
                  <a:pt x="8998648" y="637603"/>
                </a:lnTo>
                <a:lnTo>
                  <a:pt x="8998858" y="338348"/>
                </a:lnTo>
                <a:lnTo>
                  <a:pt x="8999372" y="0"/>
                </a:lnTo>
                <a:close/>
              </a:path>
            </a:pathLst>
          </a:custGeom>
          <a:solidFill>
            <a:srgbClr val="265673"/>
          </a:solidFill>
        </p:spPr>
        <p:txBody>
          <a:bodyPr wrap="square" lIns="0" tIns="0" rIns="0" bIns="0" rtlCol="0"/>
          <a:lstStyle/>
          <a:p>
            <a:endParaRPr dirty="0"/>
          </a:p>
        </p:txBody>
      </p:sp>
      <p:sp>
        <p:nvSpPr>
          <p:cNvPr id="5" name="object 5"/>
          <p:cNvSpPr/>
          <p:nvPr/>
        </p:nvSpPr>
        <p:spPr>
          <a:xfrm>
            <a:off x="10661746" y="2793909"/>
            <a:ext cx="30256" cy="414946"/>
          </a:xfrm>
          <a:prstGeom prst="rect">
            <a:avLst/>
          </a:prstGeom>
          <a:blipFill>
            <a:blip r:embed="rId3" cstate="print"/>
            <a:stretch>
              <a:fillRect/>
            </a:stretch>
          </a:blipFill>
        </p:spPr>
        <p:txBody>
          <a:bodyPr wrap="square" lIns="0" tIns="0" rIns="0" bIns="0" rtlCol="0"/>
          <a:lstStyle/>
          <a:p>
            <a:endParaRPr dirty="0"/>
          </a:p>
        </p:txBody>
      </p:sp>
      <p:sp>
        <p:nvSpPr>
          <p:cNvPr id="16" name="object 16"/>
          <p:cNvSpPr/>
          <p:nvPr/>
        </p:nvSpPr>
        <p:spPr>
          <a:xfrm>
            <a:off x="1757332" y="6154839"/>
            <a:ext cx="123825" cy="59690"/>
          </a:xfrm>
          <a:custGeom>
            <a:avLst/>
            <a:gdLst/>
            <a:ahLst/>
            <a:cxnLst/>
            <a:rect l="l" t="t" r="r" b="b"/>
            <a:pathLst>
              <a:path w="123825" h="59689">
                <a:moveTo>
                  <a:pt x="119543" y="31699"/>
                </a:moveTo>
                <a:lnTo>
                  <a:pt x="47730" y="31699"/>
                </a:lnTo>
                <a:lnTo>
                  <a:pt x="70581" y="52316"/>
                </a:lnTo>
                <a:lnTo>
                  <a:pt x="87176" y="59361"/>
                </a:lnTo>
                <a:lnTo>
                  <a:pt x="102962" y="52835"/>
                </a:lnTo>
                <a:lnTo>
                  <a:pt x="123384" y="32740"/>
                </a:lnTo>
                <a:lnTo>
                  <a:pt x="119543" y="31699"/>
                </a:lnTo>
                <a:close/>
              </a:path>
              <a:path w="123825" h="59689">
                <a:moveTo>
                  <a:pt x="36199" y="0"/>
                </a:moveTo>
                <a:lnTo>
                  <a:pt x="14420" y="7966"/>
                </a:lnTo>
                <a:lnTo>
                  <a:pt x="3463" y="15917"/>
                </a:lnTo>
                <a:lnTo>
                  <a:pt x="0" y="28619"/>
                </a:lnTo>
                <a:lnTo>
                  <a:pt x="702" y="50838"/>
                </a:lnTo>
                <a:lnTo>
                  <a:pt x="47730" y="31699"/>
                </a:lnTo>
                <a:lnTo>
                  <a:pt x="119543" y="31699"/>
                </a:lnTo>
                <a:lnTo>
                  <a:pt x="80471" y="20345"/>
                </a:lnTo>
                <a:lnTo>
                  <a:pt x="59306" y="11068"/>
                </a:lnTo>
                <a:lnTo>
                  <a:pt x="36199" y="0"/>
                </a:lnTo>
                <a:close/>
              </a:path>
            </a:pathLst>
          </a:custGeom>
          <a:solidFill>
            <a:srgbClr val="FFFFFF"/>
          </a:solidFill>
        </p:spPr>
        <p:txBody>
          <a:bodyPr wrap="square" lIns="0" tIns="0" rIns="0" bIns="0" rtlCol="0"/>
          <a:lstStyle/>
          <a:p>
            <a:endParaRPr dirty="0"/>
          </a:p>
        </p:txBody>
      </p:sp>
      <p:sp>
        <p:nvSpPr>
          <p:cNvPr id="18" name="object 18"/>
          <p:cNvSpPr/>
          <p:nvPr/>
        </p:nvSpPr>
        <p:spPr>
          <a:xfrm>
            <a:off x="1641164" y="6308405"/>
            <a:ext cx="94799" cy="70454"/>
          </a:xfrm>
          <a:prstGeom prst="rect">
            <a:avLst/>
          </a:prstGeom>
          <a:blipFill>
            <a:blip r:embed="rId4" cstate="print"/>
            <a:stretch>
              <a:fillRect/>
            </a:stretch>
          </a:blipFill>
        </p:spPr>
        <p:txBody>
          <a:bodyPr wrap="square" lIns="0" tIns="0" rIns="0" bIns="0" rtlCol="0"/>
          <a:lstStyle/>
          <a:p>
            <a:endParaRPr dirty="0"/>
          </a:p>
        </p:txBody>
      </p:sp>
      <p:sp>
        <p:nvSpPr>
          <p:cNvPr id="20" name="object 20"/>
          <p:cNvSpPr/>
          <p:nvPr/>
        </p:nvSpPr>
        <p:spPr>
          <a:xfrm>
            <a:off x="1596604" y="5693384"/>
            <a:ext cx="462280" cy="372745"/>
          </a:xfrm>
          <a:custGeom>
            <a:avLst/>
            <a:gdLst/>
            <a:ahLst/>
            <a:cxnLst/>
            <a:rect l="l" t="t" r="r" b="b"/>
            <a:pathLst>
              <a:path w="462280" h="372745">
                <a:moveTo>
                  <a:pt x="145892" y="87939"/>
                </a:moveTo>
                <a:lnTo>
                  <a:pt x="108357" y="97713"/>
                </a:lnTo>
                <a:lnTo>
                  <a:pt x="72147" y="121381"/>
                </a:lnTo>
                <a:lnTo>
                  <a:pt x="37120" y="154260"/>
                </a:lnTo>
                <a:lnTo>
                  <a:pt x="25942" y="175814"/>
                </a:lnTo>
                <a:lnTo>
                  <a:pt x="26073" y="200141"/>
                </a:lnTo>
                <a:lnTo>
                  <a:pt x="36158" y="232283"/>
                </a:lnTo>
                <a:lnTo>
                  <a:pt x="29825" y="240744"/>
                </a:lnTo>
                <a:lnTo>
                  <a:pt x="23142" y="249432"/>
                </a:lnTo>
                <a:lnTo>
                  <a:pt x="16718" y="258509"/>
                </a:lnTo>
                <a:lnTo>
                  <a:pt x="11164" y="268135"/>
                </a:lnTo>
                <a:lnTo>
                  <a:pt x="0" y="301376"/>
                </a:lnTo>
                <a:lnTo>
                  <a:pt x="2876" y="327596"/>
                </a:lnTo>
                <a:lnTo>
                  <a:pt x="18513" y="347777"/>
                </a:lnTo>
                <a:lnTo>
                  <a:pt x="45632" y="362902"/>
                </a:lnTo>
                <a:lnTo>
                  <a:pt x="77393" y="370871"/>
                </a:lnTo>
                <a:lnTo>
                  <a:pt x="109089" y="372378"/>
                </a:lnTo>
                <a:lnTo>
                  <a:pt x="140721" y="371430"/>
                </a:lnTo>
                <a:lnTo>
                  <a:pt x="190567" y="371430"/>
                </a:lnTo>
                <a:lnTo>
                  <a:pt x="194527" y="371043"/>
                </a:lnTo>
                <a:lnTo>
                  <a:pt x="216917" y="367728"/>
                </a:lnTo>
                <a:lnTo>
                  <a:pt x="245559" y="364067"/>
                </a:lnTo>
                <a:lnTo>
                  <a:pt x="285411" y="355911"/>
                </a:lnTo>
                <a:lnTo>
                  <a:pt x="301367" y="313071"/>
                </a:lnTo>
                <a:lnTo>
                  <a:pt x="306833" y="302763"/>
                </a:lnTo>
                <a:lnTo>
                  <a:pt x="317052" y="295820"/>
                </a:lnTo>
                <a:lnTo>
                  <a:pt x="332360" y="290880"/>
                </a:lnTo>
                <a:lnTo>
                  <a:pt x="363915" y="282125"/>
                </a:lnTo>
                <a:lnTo>
                  <a:pt x="394309" y="270113"/>
                </a:lnTo>
                <a:lnTo>
                  <a:pt x="422119" y="252933"/>
                </a:lnTo>
                <a:lnTo>
                  <a:pt x="445923" y="228676"/>
                </a:lnTo>
                <a:lnTo>
                  <a:pt x="460595" y="201945"/>
                </a:lnTo>
                <a:lnTo>
                  <a:pt x="462006" y="178039"/>
                </a:lnTo>
                <a:lnTo>
                  <a:pt x="450204" y="157265"/>
                </a:lnTo>
                <a:lnTo>
                  <a:pt x="425235" y="139928"/>
                </a:lnTo>
                <a:lnTo>
                  <a:pt x="421793" y="138214"/>
                </a:lnTo>
                <a:lnTo>
                  <a:pt x="419037" y="134924"/>
                </a:lnTo>
                <a:lnTo>
                  <a:pt x="414211" y="130962"/>
                </a:lnTo>
                <a:lnTo>
                  <a:pt x="416554" y="123463"/>
                </a:lnTo>
                <a:lnTo>
                  <a:pt x="418991" y="115911"/>
                </a:lnTo>
                <a:lnTo>
                  <a:pt x="421235" y="108261"/>
                </a:lnTo>
                <a:lnTo>
                  <a:pt x="423000" y="100469"/>
                </a:lnTo>
                <a:lnTo>
                  <a:pt x="423084" y="95358"/>
                </a:lnTo>
                <a:lnTo>
                  <a:pt x="174551" y="95358"/>
                </a:lnTo>
                <a:lnTo>
                  <a:pt x="145892" y="87939"/>
                </a:lnTo>
                <a:close/>
              </a:path>
              <a:path w="462280" h="372745">
                <a:moveTo>
                  <a:pt x="190567" y="371430"/>
                </a:moveTo>
                <a:lnTo>
                  <a:pt x="140721" y="371430"/>
                </a:lnTo>
                <a:lnTo>
                  <a:pt x="183348" y="372136"/>
                </a:lnTo>
                <a:lnTo>
                  <a:pt x="190567" y="371430"/>
                </a:lnTo>
                <a:close/>
              </a:path>
              <a:path w="462280" h="372745">
                <a:moveTo>
                  <a:pt x="344082" y="0"/>
                </a:moveTo>
                <a:lnTo>
                  <a:pt x="301904" y="2647"/>
                </a:lnTo>
                <a:lnTo>
                  <a:pt x="264140" y="14271"/>
                </a:lnTo>
                <a:lnTo>
                  <a:pt x="232098" y="36940"/>
                </a:lnTo>
                <a:lnTo>
                  <a:pt x="207087" y="72720"/>
                </a:lnTo>
                <a:lnTo>
                  <a:pt x="198375" y="85738"/>
                </a:lnTo>
                <a:lnTo>
                  <a:pt x="187513" y="93360"/>
                </a:lnTo>
                <a:lnTo>
                  <a:pt x="174551" y="95358"/>
                </a:lnTo>
                <a:lnTo>
                  <a:pt x="423084" y="95358"/>
                </a:lnTo>
                <a:lnTo>
                  <a:pt x="423656" y="60664"/>
                </a:lnTo>
                <a:lnTo>
                  <a:pt x="409773" y="29241"/>
                </a:lnTo>
                <a:lnTo>
                  <a:pt x="382773" y="8315"/>
                </a:lnTo>
                <a:lnTo>
                  <a:pt x="344082" y="0"/>
                </a:lnTo>
                <a:close/>
              </a:path>
            </a:pathLst>
          </a:custGeom>
          <a:solidFill>
            <a:srgbClr val="FFFFFF"/>
          </a:solidFill>
        </p:spPr>
        <p:txBody>
          <a:bodyPr wrap="square" lIns="0" tIns="0" rIns="0" bIns="0" rtlCol="0"/>
          <a:lstStyle/>
          <a:p>
            <a:endParaRPr dirty="0"/>
          </a:p>
        </p:txBody>
      </p:sp>
      <p:sp>
        <p:nvSpPr>
          <p:cNvPr id="4" name="Tekstvak 3">
            <a:extLst>
              <a:ext uri="{FF2B5EF4-FFF2-40B4-BE49-F238E27FC236}">
                <a16:creationId xmlns:a16="http://schemas.microsoft.com/office/drawing/2014/main" id="{F99F022D-46C5-4054-891D-005A90B16FFB}"/>
              </a:ext>
            </a:extLst>
          </p:cNvPr>
          <p:cNvSpPr txBox="1"/>
          <p:nvPr/>
        </p:nvSpPr>
        <p:spPr>
          <a:xfrm>
            <a:off x="0" y="2628606"/>
            <a:ext cx="10102476" cy="1754326"/>
          </a:xfrm>
          <a:prstGeom prst="rect">
            <a:avLst/>
          </a:prstGeom>
          <a:noFill/>
        </p:spPr>
        <p:txBody>
          <a:bodyPr wrap="square" rtlCol="0">
            <a:spAutoFit/>
          </a:bodyPr>
          <a:lstStyle/>
          <a:p>
            <a:pPr lvl="1"/>
            <a:endParaRPr lang="nl-BE" sz="3600" b="1" dirty="0">
              <a:solidFill>
                <a:schemeClr val="tx2"/>
              </a:solidFill>
            </a:endParaRPr>
          </a:p>
          <a:p>
            <a:pPr lvl="1"/>
            <a:endParaRPr lang="nl-BE" sz="3600" b="1" dirty="0">
              <a:solidFill>
                <a:schemeClr val="tx2"/>
              </a:solidFill>
            </a:endParaRPr>
          </a:p>
          <a:p>
            <a:pPr lvl="1"/>
            <a:endParaRPr lang="nl-BE" sz="3600" b="1" dirty="0">
              <a:solidFill>
                <a:schemeClr val="tx2"/>
              </a:solidFill>
            </a:endParaRPr>
          </a:p>
        </p:txBody>
      </p:sp>
      <p:sp>
        <p:nvSpPr>
          <p:cNvPr id="2" name="Tekstvak 1">
            <a:extLst>
              <a:ext uri="{FF2B5EF4-FFF2-40B4-BE49-F238E27FC236}">
                <a16:creationId xmlns:a16="http://schemas.microsoft.com/office/drawing/2014/main" id="{B51006E6-CC81-4592-AB22-9FDE81937CBE}"/>
              </a:ext>
            </a:extLst>
          </p:cNvPr>
          <p:cNvSpPr txBox="1"/>
          <p:nvPr/>
        </p:nvSpPr>
        <p:spPr>
          <a:xfrm>
            <a:off x="598384" y="476105"/>
            <a:ext cx="6934200" cy="1323439"/>
          </a:xfrm>
          <a:prstGeom prst="rect">
            <a:avLst/>
          </a:prstGeom>
          <a:noFill/>
        </p:spPr>
        <p:txBody>
          <a:bodyPr wrap="square" rtlCol="0">
            <a:spAutoFit/>
          </a:bodyPr>
          <a:lstStyle/>
          <a:p>
            <a:r>
              <a:rPr lang="nl-BE" sz="4000" b="1" dirty="0">
                <a:solidFill>
                  <a:schemeClr val="bg1"/>
                </a:solidFill>
              </a:rPr>
              <a:t>WELKOM</a:t>
            </a:r>
          </a:p>
          <a:p>
            <a:r>
              <a:rPr lang="nl-BE" sz="4000" b="1" dirty="0">
                <a:solidFill>
                  <a:schemeClr val="bg1"/>
                </a:solidFill>
              </a:rPr>
              <a:t>BEN JIJ EEN …</a:t>
            </a:r>
          </a:p>
        </p:txBody>
      </p:sp>
      <p:sp>
        <p:nvSpPr>
          <p:cNvPr id="3" name="Rechthoek: afgeronde hoeken 2">
            <a:extLst>
              <a:ext uri="{FF2B5EF4-FFF2-40B4-BE49-F238E27FC236}">
                <a16:creationId xmlns:a16="http://schemas.microsoft.com/office/drawing/2014/main" id="{7DD7C235-EBF7-4614-B350-0E29C91F6153}"/>
              </a:ext>
            </a:extLst>
          </p:cNvPr>
          <p:cNvSpPr/>
          <p:nvPr/>
        </p:nvSpPr>
        <p:spPr>
          <a:xfrm>
            <a:off x="337528" y="2628605"/>
            <a:ext cx="4671200" cy="1996603"/>
          </a:xfrm>
          <a:prstGeom prst="roundRect">
            <a:avLst/>
          </a:prstGeom>
          <a:solidFill>
            <a:srgbClr val="737C30"/>
          </a:solidFill>
          <a:ln>
            <a:solidFill>
              <a:srgbClr val="737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a:solidFill>
                  <a:schemeClr val="bg1"/>
                </a:solidFill>
                <a:latin typeface="Calibri "/>
              </a:rPr>
              <a:t>Pionier</a:t>
            </a:r>
          </a:p>
          <a:p>
            <a:pPr algn="ctr"/>
            <a:endParaRPr lang="nl-BE" sz="2000" b="1" dirty="0">
              <a:solidFill>
                <a:schemeClr val="bg1"/>
              </a:solidFill>
              <a:latin typeface="Calibri "/>
            </a:endParaRPr>
          </a:p>
          <a:p>
            <a:pPr algn="ctr"/>
            <a:r>
              <a:rPr lang="nl-BE" sz="2000" b="1" dirty="0">
                <a:solidFill>
                  <a:schemeClr val="bg1"/>
                </a:solidFill>
                <a:latin typeface="Calibri "/>
              </a:rPr>
              <a:t>die nieuwe toekomstbeelden in de praktijk brengt?</a:t>
            </a:r>
          </a:p>
          <a:p>
            <a:pPr algn="ctr"/>
            <a:endParaRPr lang="nl-BE" sz="2000" dirty="0">
              <a:solidFill>
                <a:schemeClr val="bg1"/>
              </a:solidFill>
            </a:endParaRPr>
          </a:p>
        </p:txBody>
      </p:sp>
      <p:sp>
        <p:nvSpPr>
          <p:cNvPr id="10" name="Rechthoek: afgeronde hoeken 9">
            <a:extLst>
              <a:ext uri="{FF2B5EF4-FFF2-40B4-BE49-F238E27FC236}">
                <a16:creationId xmlns:a16="http://schemas.microsoft.com/office/drawing/2014/main" id="{3673836A-E07F-483B-A57D-2CAF1394B701}"/>
              </a:ext>
            </a:extLst>
          </p:cNvPr>
          <p:cNvSpPr/>
          <p:nvPr/>
        </p:nvSpPr>
        <p:spPr>
          <a:xfrm>
            <a:off x="337528" y="4977104"/>
            <a:ext cx="4671200" cy="1996602"/>
          </a:xfrm>
          <a:prstGeom prst="roundRect">
            <a:avLst/>
          </a:prstGeom>
          <a:solidFill>
            <a:srgbClr val="737C30"/>
          </a:solidFill>
          <a:ln>
            <a:solidFill>
              <a:srgbClr val="737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a:solidFill>
                  <a:schemeClr val="bg1"/>
                </a:solidFill>
                <a:latin typeface="Calibri "/>
              </a:rPr>
              <a:t>Expert</a:t>
            </a:r>
          </a:p>
          <a:p>
            <a:pPr algn="ctr"/>
            <a:endParaRPr lang="nl-BE" sz="2000" b="1" dirty="0">
              <a:solidFill>
                <a:schemeClr val="bg1"/>
              </a:solidFill>
              <a:latin typeface="Calibri "/>
            </a:endParaRPr>
          </a:p>
          <a:p>
            <a:pPr algn="ctr"/>
            <a:r>
              <a:rPr lang="nl-BE" sz="2000" b="1" dirty="0">
                <a:solidFill>
                  <a:schemeClr val="bg1"/>
                </a:solidFill>
                <a:latin typeface="Calibri "/>
              </a:rPr>
              <a:t> die </a:t>
            </a:r>
            <a:r>
              <a:rPr lang="nl-NL" sz="2000" b="1" i="0" u="none" strike="noStrike" baseline="0" dirty="0">
                <a:solidFill>
                  <a:schemeClr val="bg1"/>
                </a:solidFill>
                <a:latin typeface="Calibri "/>
              </a:rPr>
              <a:t>pioniers helpt om hun initiatief te verdiepen om zo de toekomstbeelden  die zij scheppen te versterken?</a:t>
            </a:r>
            <a:endParaRPr lang="nl-NL" sz="2000" dirty="0">
              <a:solidFill>
                <a:schemeClr val="bg1"/>
              </a:solidFill>
              <a:latin typeface="Calibri "/>
            </a:endParaRPr>
          </a:p>
          <a:p>
            <a:pPr algn="ctr"/>
            <a:endParaRPr lang="nl-BE" sz="2000" dirty="0">
              <a:solidFill>
                <a:schemeClr val="bg1"/>
              </a:solidFill>
            </a:endParaRPr>
          </a:p>
        </p:txBody>
      </p:sp>
      <p:sp>
        <p:nvSpPr>
          <p:cNvPr id="11" name="Rechthoek: afgeronde hoeken 10">
            <a:extLst>
              <a:ext uri="{FF2B5EF4-FFF2-40B4-BE49-F238E27FC236}">
                <a16:creationId xmlns:a16="http://schemas.microsoft.com/office/drawing/2014/main" id="{5CE14323-E6DB-4ED1-B25B-162FE0F7C7C3}"/>
              </a:ext>
            </a:extLst>
          </p:cNvPr>
          <p:cNvSpPr/>
          <p:nvPr/>
        </p:nvSpPr>
        <p:spPr>
          <a:xfrm>
            <a:off x="5668606" y="4977103"/>
            <a:ext cx="4566242" cy="1996601"/>
          </a:xfrm>
          <a:prstGeom prst="roundRect">
            <a:avLst/>
          </a:prstGeom>
          <a:solidFill>
            <a:srgbClr val="737C30"/>
          </a:solidFill>
          <a:ln>
            <a:solidFill>
              <a:srgbClr val="737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a:solidFill>
                  <a:schemeClr val="bg1"/>
                </a:solidFill>
                <a:latin typeface="Calibri "/>
              </a:rPr>
              <a:t>Bruggenbouwer</a:t>
            </a:r>
          </a:p>
          <a:p>
            <a:pPr algn="ctr"/>
            <a:endParaRPr lang="nl-BE" sz="2000" b="1" dirty="0">
              <a:solidFill>
                <a:schemeClr val="bg1"/>
              </a:solidFill>
              <a:latin typeface="Calibri "/>
            </a:endParaRPr>
          </a:p>
          <a:p>
            <a:pPr algn="ctr"/>
            <a:r>
              <a:rPr lang="nl-BE" sz="2000" b="1" dirty="0">
                <a:solidFill>
                  <a:schemeClr val="bg1"/>
                </a:solidFill>
                <a:latin typeface="Calibri "/>
              </a:rPr>
              <a:t>die pioniers verbindt met elkaar, met experten en met kantelaars? </a:t>
            </a:r>
          </a:p>
          <a:p>
            <a:pPr algn="ctr"/>
            <a:endParaRPr lang="nl-BE" sz="2000" dirty="0">
              <a:solidFill>
                <a:schemeClr val="bg1"/>
              </a:solidFill>
            </a:endParaRPr>
          </a:p>
        </p:txBody>
      </p:sp>
      <p:sp>
        <p:nvSpPr>
          <p:cNvPr id="12" name="Rechthoek: afgeronde hoeken 11">
            <a:extLst>
              <a:ext uri="{FF2B5EF4-FFF2-40B4-BE49-F238E27FC236}">
                <a16:creationId xmlns:a16="http://schemas.microsoft.com/office/drawing/2014/main" id="{D2150517-8BC9-4C35-B67B-820FE6C916DB}"/>
              </a:ext>
            </a:extLst>
          </p:cNvPr>
          <p:cNvSpPr/>
          <p:nvPr/>
        </p:nvSpPr>
        <p:spPr>
          <a:xfrm>
            <a:off x="5567998" y="2628606"/>
            <a:ext cx="4666850" cy="1996602"/>
          </a:xfrm>
          <a:prstGeom prst="roundRect">
            <a:avLst/>
          </a:prstGeom>
          <a:solidFill>
            <a:srgbClr val="737C30"/>
          </a:solidFill>
          <a:ln>
            <a:solidFill>
              <a:srgbClr val="737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err="1">
                <a:solidFill>
                  <a:schemeClr val="bg1"/>
                </a:solidFill>
                <a:latin typeface="Calibri "/>
              </a:rPr>
              <a:t>Kantelaar</a:t>
            </a:r>
            <a:endParaRPr lang="nl-BE" sz="2000" b="1" dirty="0">
              <a:solidFill>
                <a:schemeClr val="bg1"/>
              </a:solidFill>
              <a:latin typeface="Calibri "/>
            </a:endParaRPr>
          </a:p>
          <a:p>
            <a:pPr algn="ctr"/>
            <a:endParaRPr lang="nl-BE" sz="2000" b="1" dirty="0">
              <a:solidFill>
                <a:schemeClr val="bg1"/>
              </a:solidFill>
              <a:latin typeface="Calibri "/>
            </a:endParaRPr>
          </a:p>
          <a:p>
            <a:pPr algn="ctr"/>
            <a:r>
              <a:rPr lang="nl-BE" sz="2000" b="1" dirty="0">
                <a:solidFill>
                  <a:schemeClr val="bg1"/>
                </a:solidFill>
                <a:latin typeface="Calibri "/>
              </a:rPr>
              <a:t>die zich door </a:t>
            </a:r>
            <a:r>
              <a:rPr lang="nl-NL" sz="2000" b="1" dirty="0">
                <a:solidFill>
                  <a:schemeClr val="bg1"/>
                </a:solidFill>
                <a:latin typeface="Calibri "/>
              </a:rPr>
              <a:t>pioniers, laat inspireren om acties te zetten in de eigen invloedssfeer? </a:t>
            </a:r>
            <a:endParaRPr lang="nl-BE" sz="2000" b="1" dirty="0">
              <a:solidFill>
                <a:schemeClr val="bg1"/>
              </a:solidFill>
              <a:latin typeface="Calibri "/>
            </a:endParaRPr>
          </a:p>
          <a:p>
            <a:pPr algn="ctr"/>
            <a:endParaRPr lang="nl-BE" sz="2000" dirty="0">
              <a:solidFill>
                <a:schemeClr val="bg1"/>
              </a:solidFill>
            </a:endParaRPr>
          </a:p>
        </p:txBody>
      </p:sp>
    </p:spTree>
    <p:extLst>
      <p:ext uri="{BB962C8B-B14F-4D97-AF65-F5344CB8AC3E}">
        <p14:creationId xmlns:p14="http://schemas.microsoft.com/office/powerpoint/2010/main" val="248681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7300" y="3195129"/>
            <a:ext cx="146685" cy="223520"/>
          </a:xfrm>
          <a:prstGeom prst="rect">
            <a:avLst/>
          </a:prstGeom>
        </p:spPr>
        <p:txBody>
          <a:bodyPr vert="horz" wrap="square" lIns="0" tIns="12700" rIns="0" bIns="0" rtlCol="0">
            <a:spAutoFit/>
          </a:bodyPr>
          <a:lstStyle/>
          <a:p>
            <a:pPr marL="12700">
              <a:lnSpc>
                <a:spcPct val="100000"/>
              </a:lnSpc>
              <a:spcBef>
                <a:spcPts val="100"/>
              </a:spcBef>
            </a:pPr>
            <a:r>
              <a:rPr sz="1050" spc="-45">
                <a:solidFill>
                  <a:srgbClr val="636362"/>
                </a:solidFill>
                <a:latin typeface="Arial"/>
                <a:cs typeface="Arial"/>
              </a:rPr>
              <a:t>6</a:t>
            </a:r>
            <a:r>
              <a:rPr sz="1950" spc="104" baseline="-4273">
                <a:solidFill>
                  <a:srgbClr val="636362"/>
                </a:solidFill>
                <a:latin typeface="Arial"/>
                <a:cs typeface="Arial"/>
              </a:rPr>
              <a:t>|</a:t>
            </a:r>
            <a:endParaRPr sz="1950" baseline="-4273">
              <a:latin typeface="Arial"/>
              <a:cs typeface="Arial"/>
            </a:endParaRPr>
          </a:p>
        </p:txBody>
      </p:sp>
      <p:sp>
        <p:nvSpPr>
          <p:cNvPr id="3" name="object 3"/>
          <p:cNvSpPr/>
          <p:nvPr/>
        </p:nvSpPr>
        <p:spPr>
          <a:xfrm>
            <a:off x="1397" y="-29161"/>
            <a:ext cx="10692003" cy="495043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325995" y="5372889"/>
            <a:ext cx="2242820" cy="355600"/>
          </a:xfrm>
          <a:custGeom>
            <a:avLst/>
            <a:gdLst/>
            <a:ahLst/>
            <a:cxnLst/>
            <a:rect l="l" t="t" r="r" b="b"/>
            <a:pathLst>
              <a:path w="2242820" h="355600">
                <a:moveTo>
                  <a:pt x="1432204" y="142453"/>
                </a:moveTo>
                <a:lnTo>
                  <a:pt x="370103" y="142453"/>
                </a:lnTo>
                <a:lnTo>
                  <a:pt x="257691" y="194843"/>
                </a:lnTo>
                <a:lnTo>
                  <a:pt x="0" y="314813"/>
                </a:lnTo>
                <a:lnTo>
                  <a:pt x="0" y="343815"/>
                </a:lnTo>
                <a:lnTo>
                  <a:pt x="7110" y="351295"/>
                </a:lnTo>
                <a:lnTo>
                  <a:pt x="20986" y="355325"/>
                </a:lnTo>
                <a:lnTo>
                  <a:pt x="37807" y="352664"/>
                </a:lnTo>
                <a:lnTo>
                  <a:pt x="53064" y="347592"/>
                </a:lnTo>
                <a:lnTo>
                  <a:pt x="68117" y="342001"/>
                </a:lnTo>
                <a:lnTo>
                  <a:pt x="265903" y="262557"/>
                </a:lnTo>
                <a:lnTo>
                  <a:pt x="434837" y="194771"/>
                </a:lnTo>
                <a:lnTo>
                  <a:pt x="455332" y="186573"/>
                </a:lnTo>
                <a:lnTo>
                  <a:pt x="466194" y="182789"/>
                </a:lnTo>
                <a:lnTo>
                  <a:pt x="477353" y="179637"/>
                </a:lnTo>
                <a:lnTo>
                  <a:pt x="499782" y="173797"/>
                </a:lnTo>
                <a:lnTo>
                  <a:pt x="1042860" y="173797"/>
                </a:lnTo>
                <a:lnTo>
                  <a:pt x="1081353" y="163980"/>
                </a:lnTo>
                <a:lnTo>
                  <a:pt x="1332446" y="163980"/>
                </a:lnTo>
                <a:lnTo>
                  <a:pt x="1432204" y="142453"/>
                </a:lnTo>
                <a:close/>
              </a:path>
              <a:path w="2242820" h="355600">
                <a:moveTo>
                  <a:pt x="1042860" y="173797"/>
                </a:moveTo>
                <a:lnTo>
                  <a:pt x="499782" y="173797"/>
                </a:lnTo>
                <a:lnTo>
                  <a:pt x="493761" y="182954"/>
                </a:lnTo>
                <a:lnTo>
                  <a:pt x="493537" y="183201"/>
                </a:lnTo>
                <a:lnTo>
                  <a:pt x="486951" y="189821"/>
                </a:lnTo>
                <a:lnTo>
                  <a:pt x="479614" y="194771"/>
                </a:lnTo>
                <a:lnTo>
                  <a:pt x="471842" y="198435"/>
                </a:lnTo>
                <a:lnTo>
                  <a:pt x="315719" y="262582"/>
                </a:lnTo>
                <a:lnTo>
                  <a:pt x="299178" y="269488"/>
                </a:lnTo>
                <a:lnTo>
                  <a:pt x="256361" y="287945"/>
                </a:lnTo>
                <a:lnTo>
                  <a:pt x="234860" y="322120"/>
                </a:lnTo>
                <a:lnTo>
                  <a:pt x="238813" y="333766"/>
                </a:lnTo>
                <a:lnTo>
                  <a:pt x="247349" y="339097"/>
                </a:lnTo>
                <a:lnTo>
                  <a:pt x="258740" y="339708"/>
                </a:lnTo>
                <a:lnTo>
                  <a:pt x="271259" y="337195"/>
                </a:lnTo>
                <a:lnTo>
                  <a:pt x="317423" y="324017"/>
                </a:lnTo>
                <a:lnTo>
                  <a:pt x="485587" y="262557"/>
                </a:lnTo>
                <a:lnTo>
                  <a:pt x="547941" y="239456"/>
                </a:lnTo>
                <a:lnTo>
                  <a:pt x="795883" y="239456"/>
                </a:lnTo>
                <a:lnTo>
                  <a:pt x="891654" y="216710"/>
                </a:lnTo>
                <a:lnTo>
                  <a:pt x="1113773" y="216710"/>
                </a:lnTo>
                <a:lnTo>
                  <a:pt x="1200778" y="194820"/>
                </a:lnTo>
                <a:lnTo>
                  <a:pt x="1210912" y="192377"/>
                </a:lnTo>
                <a:lnTo>
                  <a:pt x="1008659" y="192377"/>
                </a:lnTo>
                <a:lnTo>
                  <a:pt x="1006131" y="182954"/>
                </a:lnTo>
                <a:lnTo>
                  <a:pt x="1042860" y="173797"/>
                </a:lnTo>
                <a:close/>
              </a:path>
              <a:path w="2242820" h="355600">
                <a:moveTo>
                  <a:pt x="795883" y="239456"/>
                </a:moveTo>
                <a:lnTo>
                  <a:pt x="547941" y="239456"/>
                </a:lnTo>
                <a:lnTo>
                  <a:pt x="558472" y="262582"/>
                </a:lnTo>
                <a:lnTo>
                  <a:pt x="573201" y="276324"/>
                </a:lnTo>
                <a:lnTo>
                  <a:pt x="592293" y="281408"/>
                </a:lnTo>
                <a:lnTo>
                  <a:pt x="615911" y="278559"/>
                </a:lnTo>
                <a:lnTo>
                  <a:pt x="649831" y="270540"/>
                </a:lnTo>
                <a:lnTo>
                  <a:pt x="688387" y="262557"/>
                </a:lnTo>
                <a:lnTo>
                  <a:pt x="718286" y="256592"/>
                </a:lnTo>
                <a:lnTo>
                  <a:pt x="752500" y="249387"/>
                </a:lnTo>
                <a:lnTo>
                  <a:pt x="795883" y="239456"/>
                </a:lnTo>
                <a:close/>
              </a:path>
              <a:path w="2242820" h="355600">
                <a:moveTo>
                  <a:pt x="2128665" y="80465"/>
                </a:moveTo>
                <a:lnTo>
                  <a:pt x="1802828" y="80465"/>
                </a:lnTo>
                <a:lnTo>
                  <a:pt x="1803437" y="83856"/>
                </a:lnTo>
                <a:lnTo>
                  <a:pt x="1804288" y="87247"/>
                </a:lnTo>
                <a:lnTo>
                  <a:pt x="1804911" y="90891"/>
                </a:lnTo>
                <a:lnTo>
                  <a:pt x="1641299" y="134784"/>
                </a:lnTo>
                <a:lnTo>
                  <a:pt x="1586598" y="148524"/>
                </a:lnTo>
                <a:lnTo>
                  <a:pt x="1533380" y="161173"/>
                </a:lnTo>
                <a:lnTo>
                  <a:pt x="1437444" y="182806"/>
                </a:lnTo>
                <a:lnTo>
                  <a:pt x="1383412" y="194843"/>
                </a:lnTo>
                <a:lnTo>
                  <a:pt x="1319605" y="209332"/>
                </a:lnTo>
                <a:lnTo>
                  <a:pt x="1303885" y="213712"/>
                </a:lnTo>
                <a:lnTo>
                  <a:pt x="1289837" y="220711"/>
                </a:lnTo>
                <a:lnTo>
                  <a:pt x="1280836" y="232063"/>
                </a:lnTo>
                <a:lnTo>
                  <a:pt x="1280261" y="249502"/>
                </a:lnTo>
                <a:lnTo>
                  <a:pt x="1288858" y="266211"/>
                </a:lnTo>
                <a:lnTo>
                  <a:pt x="1302116" y="270269"/>
                </a:lnTo>
                <a:lnTo>
                  <a:pt x="1317553" y="267208"/>
                </a:lnTo>
                <a:lnTo>
                  <a:pt x="1332686" y="262557"/>
                </a:lnTo>
                <a:lnTo>
                  <a:pt x="1580869" y="195577"/>
                </a:lnTo>
                <a:lnTo>
                  <a:pt x="1632006" y="182789"/>
                </a:lnTo>
                <a:lnTo>
                  <a:pt x="1786365" y="146348"/>
                </a:lnTo>
                <a:lnTo>
                  <a:pt x="1890337" y="123306"/>
                </a:lnTo>
                <a:lnTo>
                  <a:pt x="1994623" y="101826"/>
                </a:lnTo>
                <a:lnTo>
                  <a:pt x="2043899" y="92901"/>
                </a:lnTo>
                <a:lnTo>
                  <a:pt x="2093385" y="85304"/>
                </a:lnTo>
                <a:lnTo>
                  <a:pt x="2128665" y="80465"/>
                </a:lnTo>
                <a:close/>
              </a:path>
              <a:path w="2242820" h="355600">
                <a:moveTo>
                  <a:pt x="1113773" y="216710"/>
                </a:moveTo>
                <a:lnTo>
                  <a:pt x="891654" y="216710"/>
                </a:lnTo>
                <a:lnTo>
                  <a:pt x="905507" y="246930"/>
                </a:lnTo>
                <a:lnTo>
                  <a:pt x="917623" y="261584"/>
                </a:lnTo>
                <a:lnTo>
                  <a:pt x="934071" y="264054"/>
                </a:lnTo>
                <a:lnTo>
                  <a:pt x="960919" y="257719"/>
                </a:lnTo>
                <a:lnTo>
                  <a:pt x="1104613" y="219051"/>
                </a:lnTo>
                <a:lnTo>
                  <a:pt x="1113773" y="216710"/>
                </a:lnTo>
                <a:close/>
              </a:path>
              <a:path w="2242820" h="355600">
                <a:moveTo>
                  <a:pt x="625393" y="26883"/>
                </a:moveTo>
                <a:lnTo>
                  <a:pt x="427346" y="78500"/>
                </a:lnTo>
                <a:lnTo>
                  <a:pt x="357068" y="97884"/>
                </a:lnTo>
                <a:lnTo>
                  <a:pt x="254901" y="127442"/>
                </a:lnTo>
                <a:lnTo>
                  <a:pt x="207438" y="141921"/>
                </a:lnTo>
                <a:lnTo>
                  <a:pt x="78922" y="182806"/>
                </a:lnTo>
                <a:lnTo>
                  <a:pt x="41972" y="194843"/>
                </a:lnTo>
                <a:lnTo>
                  <a:pt x="0" y="208584"/>
                </a:lnTo>
                <a:lnTo>
                  <a:pt x="0" y="253307"/>
                </a:lnTo>
                <a:lnTo>
                  <a:pt x="116326" y="211779"/>
                </a:lnTo>
                <a:lnTo>
                  <a:pt x="166044" y="194820"/>
                </a:lnTo>
                <a:lnTo>
                  <a:pt x="216014" y="178990"/>
                </a:lnTo>
                <a:lnTo>
                  <a:pt x="266608" y="164673"/>
                </a:lnTo>
                <a:lnTo>
                  <a:pt x="317917" y="152344"/>
                </a:lnTo>
                <a:lnTo>
                  <a:pt x="370103" y="142453"/>
                </a:lnTo>
                <a:lnTo>
                  <a:pt x="1432204" y="142453"/>
                </a:lnTo>
                <a:lnTo>
                  <a:pt x="1539850" y="121106"/>
                </a:lnTo>
                <a:lnTo>
                  <a:pt x="1637486" y="103566"/>
                </a:lnTo>
                <a:lnTo>
                  <a:pt x="1678696" y="97156"/>
                </a:lnTo>
                <a:lnTo>
                  <a:pt x="1802828" y="80465"/>
                </a:lnTo>
                <a:lnTo>
                  <a:pt x="2128665" y="80465"/>
                </a:lnTo>
                <a:lnTo>
                  <a:pt x="2143210" y="78471"/>
                </a:lnTo>
                <a:lnTo>
                  <a:pt x="651382" y="78471"/>
                </a:lnTo>
                <a:lnTo>
                  <a:pt x="648187" y="63802"/>
                </a:lnTo>
                <a:lnTo>
                  <a:pt x="644174" y="45830"/>
                </a:lnTo>
                <a:lnTo>
                  <a:pt x="639841" y="26962"/>
                </a:lnTo>
                <a:lnTo>
                  <a:pt x="632142" y="26962"/>
                </a:lnTo>
                <a:lnTo>
                  <a:pt x="625393" y="26883"/>
                </a:lnTo>
                <a:close/>
              </a:path>
              <a:path w="2242820" h="355600">
                <a:moveTo>
                  <a:pt x="1332446" y="163980"/>
                </a:moveTo>
                <a:lnTo>
                  <a:pt x="1081353" y="163980"/>
                </a:lnTo>
                <a:lnTo>
                  <a:pt x="1083030" y="170254"/>
                </a:lnTo>
                <a:lnTo>
                  <a:pt x="1083627" y="173416"/>
                </a:lnTo>
                <a:lnTo>
                  <a:pt x="1046138" y="182806"/>
                </a:lnTo>
                <a:lnTo>
                  <a:pt x="1008659" y="192377"/>
                </a:lnTo>
                <a:lnTo>
                  <a:pt x="1210912" y="192377"/>
                </a:lnTo>
                <a:lnTo>
                  <a:pt x="1250738" y="182789"/>
                </a:lnTo>
                <a:lnTo>
                  <a:pt x="1332446" y="163980"/>
                </a:lnTo>
                <a:close/>
              </a:path>
              <a:path w="2242820" h="355600">
                <a:moveTo>
                  <a:pt x="901318" y="4354"/>
                </a:moveTo>
                <a:lnTo>
                  <a:pt x="893914" y="8761"/>
                </a:lnTo>
                <a:lnTo>
                  <a:pt x="831068" y="26896"/>
                </a:lnTo>
                <a:lnTo>
                  <a:pt x="651382" y="78471"/>
                </a:lnTo>
                <a:lnTo>
                  <a:pt x="2143210" y="78471"/>
                </a:lnTo>
                <a:lnTo>
                  <a:pt x="2179794" y="73645"/>
                </a:lnTo>
                <a:lnTo>
                  <a:pt x="901306" y="73645"/>
                </a:lnTo>
                <a:lnTo>
                  <a:pt x="909443" y="67247"/>
                </a:lnTo>
                <a:lnTo>
                  <a:pt x="937528" y="41213"/>
                </a:lnTo>
                <a:lnTo>
                  <a:pt x="942715" y="20106"/>
                </a:lnTo>
                <a:lnTo>
                  <a:pt x="944955" y="10145"/>
                </a:lnTo>
                <a:lnTo>
                  <a:pt x="926902" y="6719"/>
                </a:lnTo>
                <a:lnTo>
                  <a:pt x="917884" y="5291"/>
                </a:lnTo>
                <a:lnTo>
                  <a:pt x="908887" y="4570"/>
                </a:lnTo>
                <a:lnTo>
                  <a:pt x="901318" y="4354"/>
                </a:lnTo>
                <a:close/>
              </a:path>
              <a:path w="2242820" h="355600">
                <a:moveTo>
                  <a:pt x="1289151" y="8126"/>
                </a:moveTo>
                <a:lnTo>
                  <a:pt x="1237923" y="9035"/>
                </a:lnTo>
                <a:lnTo>
                  <a:pt x="1188102" y="14595"/>
                </a:lnTo>
                <a:lnTo>
                  <a:pt x="1139377" y="23519"/>
                </a:lnTo>
                <a:lnTo>
                  <a:pt x="1091437" y="34522"/>
                </a:lnTo>
                <a:lnTo>
                  <a:pt x="996668" y="57632"/>
                </a:lnTo>
                <a:lnTo>
                  <a:pt x="949216" y="67168"/>
                </a:lnTo>
                <a:lnTo>
                  <a:pt x="901306" y="73645"/>
                </a:lnTo>
                <a:lnTo>
                  <a:pt x="2179794" y="73645"/>
                </a:lnTo>
                <a:lnTo>
                  <a:pt x="2234095" y="66241"/>
                </a:lnTo>
                <a:lnTo>
                  <a:pt x="1287767" y="66241"/>
                </a:lnTo>
                <a:lnTo>
                  <a:pt x="1280375" y="64310"/>
                </a:lnTo>
                <a:lnTo>
                  <a:pt x="1274012" y="63802"/>
                </a:lnTo>
                <a:lnTo>
                  <a:pt x="1278613" y="47013"/>
                </a:lnTo>
                <a:lnTo>
                  <a:pt x="1289151" y="8126"/>
                </a:lnTo>
                <a:close/>
              </a:path>
              <a:path w="2242820" h="355600">
                <a:moveTo>
                  <a:pt x="1665404" y="0"/>
                </a:moveTo>
                <a:lnTo>
                  <a:pt x="1638604" y="3007"/>
                </a:lnTo>
                <a:lnTo>
                  <a:pt x="1506355" y="26896"/>
                </a:lnTo>
                <a:lnTo>
                  <a:pt x="1287767" y="66241"/>
                </a:lnTo>
                <a:lnTo>
                  <a:pt x="2234095" y="66241"/>
                </a:lnTo>
                <a:lnTo>
                  <a:pt x="2242210" y="65123"/>
                </a:lnTo>
                <a:lnTo>
                  <a:pt x="2240272" y="48931"/>
                </a:lnTo>
                <a:lnTo>
                  <a:pt x="1692909" y="48931"/>
                </a:lnTo>
                <a:lnTo>
                  <a:pt x="1689162" y="20106"/>
                </a:lnTo>
                <a:lnTo>
                  <a:pt x="1681125" y="4747"/>
                </a:lnTo>
                <a:lnTo>
                  <a:pt x="1665404" y="0"/>
                </a:lnTo>
                <a:close/>
              </a:path>
              <a:path w="2242820" h="355600">
                <a:moveTo>
                  <a:pt x="1990445" y="18790"/>
                </a:moveTo>
                <a:lnTo>
                  <a:pt x="1910759" y="25163"/>
                </a:lnTo>
                <a:lnTo>
                  <a:pt x="1692909" y="48931"/>
                </a:lnTo>
                <a:lnTo>
                  <a:pt x="2240272" y="48931"/>
                </a:lnTo>
                <a:lnTo>
                  <a:pt x="2240061" y="47165"/>
                </a:lnTo>
                <a:lnTo>
                  <a:pt x="2052232" y="47165"/>
                </a:lnTo>
                <a:lnTo>
                  <a:pt x="2041797" y="45830"/>
                </a:lnTo>
                <a:lnTo>
                  <a:pt x="2032725" y="42893"/>
                </a:lnTo>
                <a:lnTo>
                  <a:pt x="2027046" y="38237"/>
                </a:lnTo>
                <a:lnTo>
                  <a:pt x="2016262" y="25941"/>
                </a:lnTo>
                <a:lnTo>
                  <a:pt x="2003942" y="20195"/>
                </a:lnTo>
                <a:lnTo>
                  <a:pt x="1990445" y="18790"/>
                </a:lnTo>
                <a:close/>
              </a:path>
              <a:path w="2242820" h="355600">
                <a:moveTo>
                  <a:pt x="2237384" y="24788"/>
                </a:moveTo>
                <a:lnTo>
                  <a:pt x="2183193" y="31074"/>
                </a:lnTo>
                <a:lnTo>
                  <a:pt x="2092260" y="43578"/>
                </a:lnTo>
                <a:lnTo>
                  <a:pt x="2061997" y="47013"/>
                </a:lnTo>
                <a:lnTo>
                  <a:pt x="2052232" y="47165"/>
                </a:lnTo>
                <a:lnTo>
                  <a:pt x="2240061" y="47165"/>
                </a:lnTo>
                <a:lnTo>
                  <a:pt x="2237384" y="24788"/>
                </a:lnTo>
                <a:close/>
              </a:path>
              <a:path w="2242820" h="355600">
                <a:moveTo>
                  <a:pt x="639825" y="26896"/>
                </a:moveTo>
                <a:lnTo>
                  <a:pt x="632142" y="26962"/>
                </a:lnTo>
                <a:lnTo>
                  <a:pt x="639841" y="26962"/>
                </a:lnTo>
                <a:close/>
              </a:path>
            </a:pathLst>
          </a:custGeom>
          <a:solidFill>
            <a:srgbClr val="000000"/>
          </a:solidFill>
        </p:spPr>
        <p:txBody>
          <a:bodyPr wrap="square" lIns="0" tIns="0" rIns="0" bIns="0" rtlCol="0"/>
          <a:lstStyle/>
          <a:p>
            <a:endParaRPr/>
          </a:p>
        </p:txBody>
      </p:sp>
      <p:sp>
        <p:nvSpPr>
          <p:cNvPr id="5" name="object 5"/>
          <p:cNvSpPr/>
          <p:nvPr/>
        </p:nvSpPr>
        <p:spPr>
          <a:xfrm>
            <a:off x="8332114" y="5536869"/>
            <a:ext cx="78105" cy="28575"/>
          </a:xfrm>
          <a:custGeom>
            <a:avLst/>
            <a:gdLst/>
            <a:ahLst/>
            <a:cxnLst/>
            <a:rect l="l" t="t" r="r" b="b"/>
            <a:pathLst>
              <a:path w="78104" h="28575">
                <a:moveTo>
                  <a:pt x="75222" y="0"/>
                </a:moveTo>
                <a:lnTo>
                  <a:pt x="0" y="18973"/>
                </a:lnTo>
                <a:lnTo>
                  <a:pt x="2527" y="28397"/>
                </a:lnTo>
                <a:lnTo>
                  <a:pt x="77508" y="9436"/>
                </a:lnTo>
                <a:lnTo>
                  <a:pt x="76911" y="6286"/>
                </a:lnTo>
                <a:lnTo>
                  <a:pt x="75222" y="0"/>
                </a:lnTo>
                <a:close/>
              </a:path>
            </a:pathLst>
          </a:custGeom>
          <a:solidFill>
            <a:srgbClr val="FFFFFF"/>
          </a:solidFill>
        </p:spPr>
        <p:txBody>
          <a:bodyPr wrap="square" lIns="0" tIns="0" rIns="0" bIns="0" rtlCol="0"/>
          <a:lstStyle/>
          <a:p>
            <a:endParaRPr/>
          </a:p>
        </p:txBody>
      </p:sp>
      <p:sp>
        <p:nvSpPr>
          <p:cNvPr id="6" name="object 6"/>
          <p:cNvSpPr/>
          <p:nvPr/>
        </p:nvSpPr>
        <p:spPr>
          <a:xfrm>
            <a:off x="9140067" y="5360782"/>
            <a:ext cx="1551940" cy="219710"/>
          </a:xfrm>
          <a:custGeom>
            <a:avLst/>
            <a:gdLst/>
            <a:ahLst/>
            <a:cxnLst/>
            <a:rect l="l" t="t" r="r" b="b"/>
            <a:pathLst>
              <a:path w="1551940" h="219710">
                <a:moveTo>
                  <a:pt x="647649" y="14895"/>
                </a:moveTo>
                <a:lnTo>
                  <a:pt x="618269" y="16423"/>
                </a:lnTo>
                <a:lnTo>
                  <a:pt x="569449" y="20709"/>
                </a:lnTo>
                <a:lnTo>
                  <a:pt x="520746" y="25654"/>
                </a:lnTo>
                <a:lnTo>
                  <a:pt x="423299" y="36895"/>
                </a:lnTo>
                <a:lnTo>
                  <a:pt x="428125" y="77230"/>
                </a:lnTo>
                <a:lnTo>
                  <a:pt x="382672" y="91646"/>
                </a:lnTo>
                <a:lnTo>
                  <a:pt x="336783" y="103421"/>
                </a:lnTo>
                <a:lnTo>
                  <a:pt x="290604" y="113467"/>
                </a:lnTo>
                <a:lnTo>
                  <a:pt x="266001" y="118369"/>
                </a:lnTo>
                <a:lnTo>
                  <a:pt x="32723" y="163997"/>
                </a:lnTo>
                <a:lnTo>
                  <a:pt x="23611" y="166991"/>
                </a:lnTo>
                <a:lnTo>
                  <a:pt x="14697" y="171788"/>
                </a:lnTo>
                <a:lnTo>
                  <a:pt x="6929" y="177966"/>
                </a:lnTo>
                <a:lnTo>
                  <a:pt x="1252" y="185104"/>
                </a:lnTo>
                <a:lnTo>
                  <a:pt x="0" y="191966"/>
                </a:lnTo>
                <a:lnTo>
                  <a:pt x="1592" y="201039"/>
                </a:lnTo>
                <a:lnTo>
                  <a:pt x="5228" y="209632"/>
                </a:lnTo>
                <a:lnTo>
                  <a:pt x="10104" y="215051"/>
                </a:lnTo>
                <a:lnTo>
                  <a:pt x="18637" y="218247"/>
                </a:lnTo>
                <a:lnTo>
                  <a:pt x="28381" y="219502"/>
                </a:lnTo>
                <a:lnTo>
                  <a:pt x="38528" y="219233"/>
                </a:lnTo>
                <a:lnTo>
                  <a:pt x="48268" y="217857"/>
                </a:lnTo>
                <a:lnTo>
                  <a:pt x="475534" y="128284"/>
                </a:lnTo>
                <a:lnTo>
                  <a:pt x="528218" y="118054"/>
                </a:lnTo>
                <a:lnTo>
                  <a:pt x="655470" y="94121"/>
                </a:lnTo>
                <a:lnTo>
                  <a:pt x="738780" y="78830"/>
                </a:lnTo>
                <a:lnTo>
                  <a:pt x="746121" y="78197"/>
                </a:lnTo>
                <a:lnTo>
                  <a:pt x="1551935" y="78197"/>
                </a:lnTo>
                <a:lnTo>
                  <a:pt x="1551935" y="37708"/>
                </a:lnTo>
                <a:lnTo>
                  <a:pt x="1231425" y="37708"/>
                </a:lnTo>
                <a:lnTo>
                  <a:pt x="1231087" y="34353"/>
                </a:lnTo>
                <a:lnTo>
                  <a:pt x="769516" y="34353"/>
                </a:lnTo>
                <a:lnTo>
                  <a:pt x="737014" y="28386"/>
                </a:lnTo>
                <a:lnTo>
                  <a:pt x="706605" y="20069"/>
                </a:lnTo>
                <a:lnTo>
                  <a:pt x="676956" y="15842"/>
                </a:lnTo>
                <a:lnTo>
                  <a:pt x="647649" y="14895"/>
                </a:lnTo>
                <a:close/>
              </a:path>
              <a:path w="1551940" h="219710">
                <a:moveTo>
                  <a:pt x="1551935" y="78197"/>
                </a:moveTo>
                <a:lnTo>
                  <a:pt x="746121" y="78197"/>
                </a:lnTo>
                <a:lnTo>
                  <a:pt x="753564" y="78589"/>
                </a:lnTo>
                <a:lnTo>
                  <a:pt x="761066" y="79391"/>
                </a:lnTo>
                <a:lnTo>
                  <a:pt x="717178" y="93698"/>
                </a:lnTo>
                <a:lnTo>
                  <a:pt x="665831" y="105165"/>
                </a:lnTo>
                <a:lnTo>
                  <a:pt x="598835" y="118369"/>
                </a:lnTo>
                <a:lnTo>
                  <a:pt x="563266" y="125211"/>
                </a:lnTo>
                <a:lnTo>
                  <a:pt x="548791" y="128379"/>
                </a:lnTo>
                <a:lnTo>
                  <a:pt x="535076" y="133736"/>
                </a:lnTo>
                <a:lnTo>
                  <a:pt x="525255" y="143117"/>
                </a:lnTo>
                <a:lnTo>
                  <a:pt x="522460" y="158358"/>
                </a:lnTo>
                <a:lnTo>
                  <a:pt x="527535" y="174510"/>
                </a:lnTo>
                <a:lnTo>
                  <a:pt x="538213" y="183397"/>
                </a:lnTo>
                <a:lnTo>
                  <a:pt x="553080" y="186420"/>
                </a:lnTo>
                <a:lnTo>
                  <a:pt x="570720" y="184977"/>
                </a:lnTo>
                <a:lnTo>
                  <a:pt x="597909" y="180542"/>
                </a:lnTo>
                <a:lnTo>
                  <a:pt x="652615" y="173126"/>
                </a:lnTo>
                <a:lnTo>
                  <a:pt x="679953" y="168962"/>
                </a:lnTo>
                <a:lnTo>
                  <a:pt x="896729" y="130164"/>
                </a:lnTo>
                <a:lnTo>
                  <a:pt x="1397081" y="130164"/>
                </a:lnTo>
                <a:lnTo>
                  <a:pt x="1443096" y="125477"/>
                </a:lnTo>
                <a:lnTo>
                  <a:pt x="1494126" y="121403"/>
                </a:lnTo>
                <a:lnTo>
                  <a:pt x="1504246" y="120801"/>
                </a:lnTo>
                <a:lnTo>
                  <a:pt x="996369" y="120801"/>
                </a:lnTo>
                <a:lnTo>
                  <a:pt x="957143" y="120728"/>
                </a:lnTo>
                <a:lnTo>
                  <a:pt x="1117989" y="94375"/>
                </a:lnTo>
                <a:lnTo>
                  <a:pt x="1117989" y="94134"/>
                </a:lnTo>
                <a:lnTo>
                  <a:pt x="1118471" y="94121"/>
                </a:lnTo>
                <a:lnTo>
                  <a:pt x="1121820" y="94121"/>
                </a:lnTo>
                <a:lnTo>
                  <a:pt x="1272726" y="81650"/>
                </a:lnTo>
                <a:lnTo>
                  <a:pt x="1551935" y="81650"/>
                </a:lnTo>
                <a:lnTo>
                  <a:pt x="1551935" y="78197"/>
                </a:lnTo>
                <a:close/>
              </a:path>
              <a:path w="1551940" h="219710">
                <a:moveTo>
                  <a:pt x="1397081" y="130164"/>
                </a:moveTo>
                <a:lnTo>
                  <a:pt x="896729" y="130164"/>
                </a:lnTo>
                <a:lnTo>
                  <a:pt x="900857" y="143611"/>
                </a:lnTo>
                <a:lnTo>
                  <a:pt x="907988" y="166991"/>
                </a:lnTo>
                <a:lnTo>
                  <a:pt x="910776" y="176277"/>
                </a:lnTo>
                <a:lnTo>
                  <a:pt x="999801" y="174355"/>
                </a:lnTo>
                <a:lnTo>
                  <a:pt x="1042519" y="172804"/>
                </a:lnTo>
                <a:lnTo>
                  <a:pt x="1084512" y="169470"/>
                </a:lnTo>
                <a:lnTo>
                  <a:pt x="1135812" y="163529"/>
                </a:lnTo>
                <a:lnTo>
                  <a:pt x="1340532" y="136752"/>
                </a:lnTo>
                <a:lnTo>
                  <a:pt x="1391768" y="130705"/>
                </a:lnTo>
                <a:lnTo>
                  <a:pt x="1397081" y="130164"/>
                </a:lnTo>
                <a:close/>
              </a:path>
              <a:path w="1551940" h="219710">
                <a:moveTo>
                  <a:pt x="1119208" y="94337"/>
                </a:moveTo>
                <a:lnTo>
                  <a:pt x="1118477" y="94375"/>
                </a:lnTo>
                <a:lnTo>
                  <a:pt x="1117570" y="96102"/>
                </a:lnTo>
                <a:lnTo>
                  <a:pt x="1116866" y="98753"/>
                </a:lnTo>
                <a:lnTo>
                  <a:pt x="1116217" y="100939"/>
                </a:lnTo>
                <a:lnTo>
                  <a:pt x="1074024" y="114113"/>
                </a:lnTo>
                <a:lnTo>
                  <a:pt x="1035298" y="118369"/>
                </a:lnTo>
                <a:lnTo>
                  <a:pt x="996369" y="120801"/>
                </a:lnTo>
                <a:lnTo>
                  <a:pt x="1504246" y="120801"/>
                </a:lnTo>
                <a:lnTo>
                  <a:pt x="1545278" y="118360"/>
                </a:lnTo>
                <a:lnTo>
                  <a:pt x="1551935" y="118054"/>
                </a:lnTo>
                <a:lnTo>
                  <a:pt x="1551935" y="98753"/>
                </a:lnTo>
                <a:lnTo>
                  <a:pt x="1183675" y="98753"/>
                </a:lnTo>
                <a:lnTo>
                  <a:pt x="1145033" y="97925"/>
                </a:lnTo>
                <a:lnTo>
                  <a:pt x="1127858" y="95865"/>
                </a:lnTo>
                <a:lnTo>
                  <a:pt x="1119208" y="94337"/>
                </a:lnTo>
                <a:close/>
              </a:path>
              <a:path w="1551940" h="219710">
                <a:moveTo>
                  <a:pt x="1551935" y="81650"/>
                </a:moveTo>
                <a:lnTo>
                  <a:pt x="1272726" y="81650"/>
                </a:lnTo>
                <a:lnTo>
                  <a:pt x="1273119" y="85790"/>
                </a:lnTo>
                <a:lnTo>
                  <a:pt x="1273272" y="90171"/>
                </a:lnTo>
                <a:lnTo>
                  <a:pt x="1273653" y="94312"/>
                </a:lnTo>
                <a:lnTo>
                  <a:pt x="1243681" y="95426"/>
                </a:lnTo>
                <a:lnTo>
                  <a:pt x="1213710" y="97317"/>
                </a:lnTo>
                <a:lnTo>
                  <a:pt x="1183675" y="98753"/>
                </a:lnTo>
                <a:lnTo>
                  <a:pt x="1551935" y="98753"/>
                </a:lnTo>
                <a:lnTo>
                  <a:pt x="1551935" y="81650"/>
                </a:lnTo>
                <a:close/>
              </a:path>
              <a:path w="1551940" h="219710">
                <a:moveTo>
                  <a:pt x="1121820" y="94121"/>
                </a:moveTo>
                <a:lnTo>
                  <a:pt x="1118471" y="94121"/>
                </a:lnTo>
                <a:lnTo>
                  <a:pt x="1118967" y="94337"/>
                </a:lnTo>
                <a:lnTo>
                  <a:pt x="1119208" y="94337"/>
                </a:lnTo>
                <a:lnTo>
                  <a:pt x="1121820" y="94121"/>
                </a:lnTo>
                <a:close/>
              </a:path>
              <a:path w="1551940" h="219710">
                <a:moveTo>
                  <a:pt x="1542801" y="27187"/>
                </a:moveTo>
                <a:lnTo>
                  <a:pt x="1491155" y="28232"/>
                </a:lnTo>
                <a:lnTo>
                  <a:pt x="1335841" y="35573"/>
                </a:lnTo>
                <a:lnTo>
                  <a:pt x="1283758" y="37334"/>
                </a:lnTo>
                <a:lnTo>
                  <a:pt x="1231425" y="37708"/>
                </a:lnTo>
                <a:lnTo>
                  <a:pt x="1551935" y="37708"/>
                </a:lnTo>
                <a:lnTo>
                  <a:pt x="1551935" y="27311"/>
                </a:lnTo>
                <a:lnTo>
                  <a:pt x="1542801" y="27187"/>
                </a:lnTo>
                <a:close/>
              </a:path>
              <a:path w="1551940" h="219710">
                <a:moveTo>
                  <a:pt x="1203995" y="0"/>
                </a:moveTo>
                <a:lnTo>
                  <a:pt x="1183292" y="840"/>
                </a:lnTo>
                <a:lnTo>
                  <a:pt x="1161649" y="2832"/>
                </a:lnTo>
                <a:lnTo>
                  <a:pt x="1139811" y="3799"/>
                </a:lnTo>
                <a:lnTo>
                  <a:pt x="1117920" y="4537"/>
                </a:lnTo>
                <a:lnTo>
                  <a:pt x="1096119" y="5843"/>
                </a:lnTo>
                <a:lnTo>
                  <a:pt x="930754" y="21224"/>
                </a:lnTo>
                <a:lnTo>
                  <a:pt x="875508" y="25744"/>
                </a:lnTo>
                <a:lnTo>
                  <a:pt x="804299" y="33628"/>
                </a:lnTo>
                <a:lnTo>
                  <a:pt x="769516" y="34353"/>
                </a:lnTo>
                <a:lnTo>
                  <a:pt x="1231087" y="34353"/>
                </a:lnTo>
                <a:lnTo>
                  <a:pt x="1229303" y="16631"/>
                </a:lnTo>
                <a:lnTo>
                  <a:pt x="1219746" y="4662"/>
                </a:lnTo>
                <a:lnTo>
                  <a:pt x="1203995" y="0"/>
                </a:lnTo>
                <a:close/>
              </a:path>
            </a:pathLst>
          </a:custGeom>
          <a:solidFill>
            <a:srgbClr val="000000"/>
          </a:solidFill>
        </p:spPr>
        <p:txBody>
          <a:bodyPr wrap="square" lIns="0" tIns="0" rIns="0" bIns="0" rtlCol="0"/>
          <a:lstStyle/>
          <a:p>
            <a:endParaRPr/>
          </a:p>
        </p:txBody>
      </p:sp>
      <p:sp>
        <p:nvSpPr>
          <p:cNvPr id="8" name="object 8"/>
          <p:cNvSpPr txBox="1">
            <a:spLocks noGrp="1"/>
          </p:cNvSpPr>
          <p:nvPr>
            <p:ph type="title"/>
          </p:nvPr>
        </p:nvSpPr>
        <p:spPr>
          <a:xfrm>
            <a:off x="2170097" y="2850838"/>
            <a:ext cx="5210205" cy="391389"/>
          </a:xfrm>
          <a:prstGeom prst="rect">
            <a:avLst/>
          </a:prstGeom>
        </p:spPr>
        <p:txBody>
          <a:bodyPr vert="horz" wrap="square" lIns="0" tIns="137160" rIns="0" bIns="0" rtlCol="0">
            <a:spAutoFit/>
          </a:bodyPr>
          <a:lstStyle/>
          <a:p>
            <a:pPr marL="12700" marR="5080" indent="520700" algn="l">
              <a:lnSpc>
                <a:spcPct val="66000"/>
              </a:lnSpc>
              <a:spcBef>
                <a:spcPts val="1080"/>
              </a:spcBef>
            </a:pPr>
            <a:r>
              <a:rPr spc="-215"/>
              <a:t>DEMOGRAFISCHE  OMWENTELING</a:t>
            </a:r>
          </a:p>
        </p:txBody>
      </p:sp>
      <p:sp>
        <p:nvSpPr>
          <p:cNvPr id="16" name="object 16"/>
          <p:cNvSpPr/>
          <p:nvPr/>
        </p:nvSpPr>
        <p:spPr>
          <a:xfrm>
            <a:off x="8876560" y="3354044"/>
            <a:ext cx="1829330" cy="3980206"/>
          </a:xfrm>
          <a:prstGeom prst="rect">
            <a:avLst/>
          </a:prstGeom>
          <a:blipFill>
            <a:blip r:embed="rId4" cstate="print"/>
            <a:stretch>
              <a:fillRect l="-101772" b="-1444"/>
            </a:stretch>
          </a:blipFill>
        </p:spPr>
        <p:txBody>
          <a:bodyPr wrap="square" lIns="0" tIns="0" rIns="0" bIns="0" rtlCol="0"/>
          <a:lstStyle/>
          <a:p>
            <a:endParaRPr/>
          </a:p>
        </p:txBody>
      </p:sp>
      <p:sp>
        <p:nvSpPr>
          <p:cNvPr id="17" name="object 17"/>
          <p:cNvSpPr/>
          <p:nvPr/>
        </p:nvSpPr>
        <p:spPr>
          <a:xfrm>
            <a:off x="6946138" y="2392378"/>
            <a:ext cx="137363" cy="75474"/>
          </a:xfrm>
          <a:prstGeom prst="rect">
            <a:avLst/>
          </a:prstGeom>
          <a:blipFill>
            <a:blip r:embed="rId5" cstate="print"/>
            <a:stretch>
              <a:fillRect/>
            </a:stretch>
          </a:blipFill>
        </p:spPr>
        <p:txBody>
          <a:bodyPr wrap="square" lIns="0" tIns="0" rIns="0" bIns="0" rtlCol="0"/>
          <a:lstStyle/>
          <a:p>
            <a:endParaRPr/>
          </a:p>
        </p:txBody>
      </p:sp>
      <p:sp>
        <p:nvSpPr>
          <p:cNvPr id="18" name="object 18"/>
          <p:cNvSpPr/>
          <p:nvPr/>
        </p:nvSpPr>
        <p:spPr>
          <a:xfrm>
            <a:off x="6899305" y="2354414"/>
            <a:ext cx="276860" cy="143510"/>
          </a:xfrm>
          <a:custGeom>
            <a:avLst/>
            <a:gdLst/>
            <a:ahLst/>
            <a:cxnLst/>
            <a:rect l="l" t="t" r="r" b="b"/>
            <a:pathLst>
              <a:path w="276859" h="143510">
                <a:moveTo>
                  <a:pt x="70873" y="0"/>
                </a:moveTo>
                <a:lnTo>
                  <a:pt x="27430" y="8439"/>
                </a:lnTo>
                <a:lnTo>
                  <a:pt x="4427" y="42671"/>
                </a:lnTo>
                <a:lnTo>
                  <a:pt x="0" y="64910"/>
                </a:lnTo>
                <a:lnTo>
                  <a:pt x="4230" y="83618"/>
                </a:lnTo>
                <a:lnTo>
                  <a:pt x="31846" y="111010"/>
                </a:lnTo>
                <a:lnTo>
                  <a:pt x="73310" y="132899"/>
                </a:lnTo>
                <a:lnTo>
                  <a:pt x="116098" y="143509"/>
                </a:lnTo>
                <a:lnTo>
                  <a:pt x="155474" y="143105"/>
                </a:lnTo>
                <a:lnTo>
                  <a:pt x="195597" y="140223"/>
                </a:lnTo>
                <a:lnTo>
                  <a:pt x="236020" y="130765"/>
                </a:lnTo>
                <a:lnTo>
                  <a:pt x="270679" y="113437"/>
                </a:lnTo>
                <a:lnTo>
                  <a:pt x="129114" y="113437"/>
                </a:lnTo>
                <a:lnTo>
                  <a:pt x="88415" y="107994"/>
                </a:lnTo>
                <a:lnTo>
                  <a:pt x="61266" y="85129"/>
                </a:lnTo>
                <a:lnTo>
                  <a:pt x="46832" y="44157"/>
                </a:lnTo>
                <a:lnTo>
                  <a:pt x="93029" y="37963"/>
                </a:lnTo>
                <a:lnTo>
                  <a:pt x="185785" y="37963"/>
                </a:lnTo>
                <a:lnTo>
                  <a:pt x="172913" y="26467"/>
                </a:lnTo>
                <a:lnTo>
                  <a:pt x="141424" y="10871"/>
                </a:lnTo>
                <a:lnTo>
                  <a:pt x="107250" y="2780"/>
                </a:lnTo>
                <a:lnTo>
                  <a:pt x="70873" y="0"/>
                </a:lnTo>
                <a:close/>
              </a:path>
              <a:path w="276859" h="143510">
                <a:moveTo>
                  <a:pt x="185785" y="37963"/>
                </a:moveTo>
                <a:lnTo>
                  <a:pt x="93029" y="37963"/>
                </a:lnTo>
                <a:lnTo>
                  <a:pt x="126672" y="43700"/>
                </a:lnTo>
                <a:lnTo>
                  <a:pt x="154737" y="64163"/>
                </a:lnTo>
                <a:lnTo>
                  <a:pt x="184196" y="102146"/>
                </a:lnTo>
                <a:lnTo>
                  <a:pt x="129114" y="113437"/>
                </a:lnTo>
                <a:lnTo>
                  <a:pt x="270679" y="113437"/>
                </a:lnTo>
                <a:lnTo>
                  <a:pt x="276296" y="110629"/>
                </a:lnTo>
                <a:lnTo>
                  <a:pt x="255630" y="95643"/>
                </a:lnTo>
                <a:lnTo>
                  <a:pt x="235715" y="81678"/>
                </a:lnTo>
                <a:lnTo>
                  <a:pt x="217326" y="67472"/>
                </a:lnTo>
                <a:lnTo>
                  <a:pt x="201239" y="51765"/>
                </a:lnTo>
                <a:lnTo>
                  <a:pt x="185785" y="37963"/>
                </a:lnTo>
                <a:close/>
              </a:path>
            </a:pathLst>
          </a:custGeom>
          <a:solidFill>
            <a:srgbClr val="000000"/>
          </a:solidFill>
        </p:spPr>
        <p:txBody>
          <a:bodyPr wrap="square" lIns="0" tIns="0" rIns="0" bIns="0" rtlCol="0"/>
          <a:lstStyle/>
          <a:p>
            <a:endParaRPr/>
          </a:p>
        </p:txBody>
      </p:sp>
      <p:sp>
        <p:nvSpPr>
          <p:cNvPr id="19" name="object 19"/>
          <p:cNvSpPr/>
          <p:nvPr/>
        </p:nvSpPr>
        <p:spPr>
          <a:xfrm>
            <a:off x="6748930" y="3207270"/>
            <a:ext cx="330200" cy="210820"/>
          </a:xfrm>
          <a:custGeom>
            <a:avLst/>
            <a:gdLst/>
            <a:ahLst/>
            <a:cxnLst/>
            <a:rect l="l" t="t" r="r" b="b"/>
            <a:pathLst>
              <a:path w="330200" h="210820">
                <a:moveTo>
                  <a:pt x="322823" y="0"/>
                </a:moveTo>
                <a:lnTo>
                  <a:pt x="284221" y="5257"/>
                </a:lnTo>
                <a:lnTo>
                  <a:pt x="248502" y="19697"/>
                </a:lnTo>
                <a:lnTo>
                  <a:pt x="237144" y="26279"/>
                </a:lnTo>
                <a:lnTo>
                  <a:pt x="225642" y="32512"/>
                </a:lnTo>
                <a:lnTo>
                  <a:pt x="183130" y="53940"/>
                </a:lnTo>
                <a:lnTo>
                  <a:pt x="141129" y="76143"/>
                </a:lnTo>
                <a:lnTo>
                  <a:pt x="100197" y="100077"/>
                </a:lnTo>
                <a:lnTo>
                  <a:pt x="60893" y="126698"/>
                </a:lnTo>
                <a:lnTo>
                  <a:pt x="23776" y="156959"/>
                </a:lnTo>
                <a:lnTo>
                  <a:pt x="0" y="185414"/>
                </a:lnTo>
                <a:lnTo>
                  <a:pt x="6034" y="197294"/>
                </a:lnTo>
                <a:lnTo>
                  <a:pt x="16265" y="204364"/>
                </a:lnTo>
                <a:lnTo>
                  <a:pt x="29788" y="208859"/>
                </a:lnTo>
                <a:lnTo>
                  <a:pt x="44280" y="210565"/>
                </a:lnTo>
                <a:lnTo>
                  <a:pt x="57418" y="209270"/>
                </a:lnTo>
                <a:lnTo>
                  <a:pt x="69880" y="204069"/>
                </a:lnTo>
                <a:lnTo>
                  <a:pt x="81661" y="195740"/>
                </a:lnTo>
                <a:lnTo>
                  <a:pt x="92753" y="185680"/>
                </a:lnTo>
                <a:lnTo>
                  <a:pt x="103268" y="175169"/>
                </a:lnTo>
                <a:lnTo>
                  <a:pt x="138067" y="140746"/>
                </a:lnTo>
                <a:lnTo>
                  <a:pt x="174527" y="108715"/>
                </a:lnTo>
                <a:lnTo>
                  <a:pt x="213655" y="80797"/>
                </a:lnTo>
                <a:lnTo>
                  <a:pt x="256574" y="58599"/>
                </a:lnTo>
                <a:lnTo>
                  <a:pt x="304408" y="43726"/>
                </a:lnTo>
                <a:lnTo>
                  <a:pt x="311400" y="40026"/>
                </a:lnTo>
                <a:lnTo>
                  <a:pt x="317771" y="33342"/>
                </a:lnTo>
                <a:lnTo>
                  <a:pt x="323842" y="25407"/>
                </a:lnTo>
                <a:lnTo>
                  <a:pt x="329935" y="17957"/>
                </a:lnTo>
                <a:lnTo>
                  <a:pt x="322823" y="0"/>
                </a:lnTo>
                <a:close/>
              </a:path>
            </a:pathLst>
          </a:custGeom>
          <a:solidFill>
            <a:srgbClr val="000000"/>
          </a:solidFill>
        </p:spPr>
        <p:txBody>
          <a:bodyPr wrap="square" lIns="0" tIns="0" rIns="0" bIns="0" rtlCol="0"/>
          <a:lstStyle/>
          <a:p>
            <a:endParaRPr/>
          </a:p>
        </p:txBody>
      </p:sp>
      <p:sp>
        <p:nvSpPr>
          <p:cNvPr id="20" name="object 20"/>
          <p:cNvSpPr/>
          <p:nvPr/>
        </p:nvSpPr>
        <p:spPr>
          <a:xfrm>
            <a:off x="6970623" y="3747186"/>
            <a:ext cx="162445" cy="141160"/>
          </a:xfrm>
          <a:prstGeom prst="rect">
            <a:avLst/>
          </a:prstGeom>
          <a:blipFill>
            <a:blip r:embed="rId6" cstate="print"/>
            <a:stretch>
              <a:fillRect/>
            </a:stretch>
          </a:blipFill>
        </p:spPr>
        <p:txBody>
          <a:bodyPr wrap="square" lIns="0" tIns="0" rIns="0" bIns="0" rtlCol="0"/>
          <a:lstStyle/>
          <a:p>
            <a:endParaRPr/>
          </a:p>
        </p:txBody>
      </p:sp>
      <p:sp>
        <p:nvSpPr>
          <p:cNvPr id="21" name="object 21"/>
          <p:cNvSpPr/>
          <p:nvPr/>
        </p:nvSpPr>
        <p:spPr>
          <a:xfrm>
            <a:off x="6926629" y="3679088"/>
            <a:ext cx="291465" cy="248920"/>
          </a:xfrm>
          <a:custGeom>
            <a:avLst/>
            <a:gdLst/>
            <a:ahLst/>
            <a:cxnLst/>
            <a:rect l="l" t="t" r="r" b="b"/>
            <a:pathLst>
              <a:path w="291465" h="248920">
                <a:moveTo>
                  <a:pt x="291072" y="0"/>
                </a:moveTo>
                <a:lnTo>
                  <a:pt x="240336" y="19426"/>
                </a:lnTo>
                <a:lnTo>
                  <a:pt x="193701" y="42481"/>
                </a:lnTo>
                <a:lnTo>
                  <a:pt x="150751" y="68908"/>
                </a:lnTo>
                <a:lnTo>
                  <a:pt x="111067" y="98449"/>
                </a:lnTo>
                <a:lnTo>
                  <a:pt x="74233" y="130847"/>
                </a:lnTo>
                <a:lnTo>
                  <a:pt x="39831" y="165846"/>
                </a:lnTo>
                <a:lnTo>
                  <a:pt x="7443" y="203187"/>
                </a:lnTo>
                <a:lnTo>
                  <a:pt x="0" y="217440"/>
                </a:lnTo>
                <a:lnTo>
                  <a:pt x="795" y="230431"/>
                </a:lnTo>
                <a:lnTo>
                  <a:pt x="9286" y="240713"/>
                </a:lnTo>
                <a:lnTo>
                  <a:pt x="24931" y="246837"/>
                </a:lnTo>
                <a:lnTo>
                  <a:pt x="41769" y="248728"/>
                </a:lnTo>
                <a:lnTo>
                  <a:pt x="59270" y="248481"/>
                </a:lnTo>
                <a:lnTo>
                  <a:pt x="112260" y="229494"/>
                </a:lnTo>
                <a:lnTo>
                  <a:pt x="43994" y="209257"/>
                </a:lnTo>
                <a:lnTo>
                  <a:pt x="79286" y="167147"/>
                </a:lnTo>
                <a:lnTo>
                  <a:pt x="117982" y="129955"/>
                </a:lnTo>
                <a:lnTo>
                  <a:pt x="160296" y="97122"/>
                </a:lnTo>
                <a:lnTo>
                  <a:pt x="206440" y="68084"/>
                </a:lnTo>
                <a:lnTo>
                  <a:pt x="260364" y="68084"/>
                </a:lnTo>
                <a:lnTo>
                  <a:pt x="285840" y="34645"/>
                </a:lnTo>
                <a:lnTo>
                  <a:pt x="287811" y="30080"/>
                </a:lnTo>
                <a:lnTo>
                  <a:pt x="288780" y="23290"/>
                </a:lnTo>
                <a:lnTo>
                  <a:pt x="289587" y="13516"/>
                </a:lnTo>
                <a:lnTo>
                  <a:pt x="291072" y="0"/>
                </a:lnTo>
                <a:close/>
              </a:path>
              <a:path w="291465" h="248920">
                <a:moveTo>
                  <a:pt x="260364" y="68084"/>
                </a:moveTo>
                <a:lnTo>
                  <a:pt x="206440" y="68084"/>
                </a:lnTo>
                <a:lnTo>
                  <a:pt x="189136" y="113361"/>
                </a:lnTo>
                <a:lnTo>
                  <a:pt x="160274" y="153764"/>
                </a:lnTo>
                <a:lnTo>
                  <a:pt x="123819" y="185647"/>
                </a:lnTo>
                <a:lnTo>
                  <a:pt x="83737" y="205360"/>
                </a:lnTo>
                <a:lnTo>
                  <a:pt x="43994" y="209257"/>
                </a:lnTo>
                <a:lnTo>
                  <a:pt x="140997" y="209257"/>
                </a:lnTo>
                <a:lnTo>
                  <a:pt x="150124" y="201904"/>
                </a:lnTo>
                <a:lnTo>
                  <a:pt x="166346" y="185635"/>
                </a:lnTo>
                <a:lnTo>
                  <a:pt x="197377" y="148922"/>
                </a:lnTo>
                <a:lnTo>
                  <a:pt x="227317" y="111212"/>
                </a:lnTo>
                <a:lnTo>
                  <a:pt x="260364" y="68084"/>
                </a:lnTo>
                <a:close/>
              </a:path>
            </a:pathLst>
          </a:custGeom>
          <a:solidFill>
            <a:srgbClr val="000000"/>
          </a:solidFill>
        </p:spPr>
        <p:txBody>
          <a:bodyPr wrap="square" lIns="0" tIns="0" rIns="0" bIns="0" rtlCol="0"/>
          <a:lstStyle/>
          <a:p>
            <a:endParaRPr/>
          </a:p>
        </p:txBody>
      </p:sp>
      <p:sp>
        <p:nvSpPr>
          <p:cNvPr id="22" name="Rechthoek 21">
            <a:extLst>
              <a:ext uri="{FF2B5EF4-FFF2-40B4-BE49-F238E27FC236}">
                <a16:creationId xmlns:a16="http://schemas.microsoft.com/office/drawing/2014/main" id="{845376CF-B252-4844-ACCE-B712F708D429}"/>
              </a:ext>
            </a:extLst>
          </p:cNvPr>
          <p:cNvSpPr/>
          <p:nvPr/>
        </p:nvSpPr>
        <p:spPr>
          <a:xfrm>
            <a:off x="2706939" y="3418316"/>
            <a:ext cx="4164473" cy="425758"/>
          </a:xfrm>
          <a:prstGeom prst="rect">
            <a:avLst/>
          </a:prstGeom>
        </p:spPr>
        <p:txBody>
          <a:bodyPr wrap="none">
            <a:spAutoFit/>
          </a:bodyPr>
          <a:lstStyle/>
          <a:p>
            <a:pPr marL="12700">
              <a:lnSpc>
                <a:spcPts val="2640"/>
              </a:lnSpc>
              <a:spcBef>
                <a:spcPts val="100"/>
              </a:spcBef>
            </a:pPr>
            <a:r>
              <a:rPr lang="nl-BE" sz="2400" b="1" spc="-235">
                <a:solidFill>
                  <a:srgbClr val="B15D66"/>
                </a:solidFill>
                <a:latin typeface="Arial"/>
                <a:cs typeface="Arial"/>
              </a:rPr>
              <a:t>ONTWRICHTENDE </a:t>
            </a:r>
            <a:r>
              <a:rPr lang="nl-BE" b="1" spc="-220">
                <a:solidFill>
                  <a:srgbClr val="B15D66"/>
                </a:solidFill>
                <a:latin typeface="Arial"/>
                <a:cs typeface="Arial"/>
              </a:rPr>
              <a:t> </a:t>
            </a:r>
            <a:r>
              <a:rPr lang="nl-BE" sz="2400" b="1" spc="-110">
                <a:solidFill>
                  <a:srgbClr val="B15D66"/>
                </a:solidFill>
                <a:latin typeface="Arial"/>
                <a:cs typeface="Arial"/>
              </a:rPr>
              <a:t>INNOVATIE</a:t>
            </a:r>
            <a:endParaRPr lang="nl-BE" sz="1200">
              <a:latin typeface="Arial"/>
              <a:cs typeface="Arial"/>
            </a:endParaRPr>
          </a:p>
        </p:txBody>
      </p:sp>
      <p:sp>
        <p:nvSpPr>
          <p:cNvPr id="23" name="object 3">
            <a:extLst>
              <a:ext uri="{FF2B5EF4-FFF2-40B4-BE49-F238E27FC236}">
                <a16:creationId xmlns:a16="http://schemas.microsoft.com/office/drawing/2014/main" id="{2113BBEC-59D9-43E4-BECB-837ED3439F9E}"/>
              </a:ext>
            </a:extLst>
          </p:cNvPr>
          <p:cNvSpPr/>
          <p:nvPr/>
        </p:nvSpPr>
        <p:spPr>
          <a:xfrm>
            <a:off x="52262" y="1958422"/>
            <a:ext cx="2271134" cy="2556830"/>
          </a:xfrm>
          <a:prstGeom prst="rect">
            <a:avLst/>
          </a:prstGeom>
          <a:blipFill>
            <a:blip r:embed="rId7" cstate="print"/>
            <a:stretch>
              <a:fillRect/>
            </a:stretch>
          </a:blipFill>
        </p:spPr>
        <p:txBody>
          <a:bodyPr wrap="square" lIns="0" tIns="0" rIns="0" bIns="0" rtlCol="0"/>
          <a:lstStyle/>
          <a:p>
            <a:endParaRPr/>
          </a:p>
        </p:txBody>
      </p:sp>
      <p:sp>
        <p:nvSpPr>
          <p:cNvPr id="25" name="object 4">
            <a:extLst>
              <a:ext uri="{FF2B5EF4-FFF2-40B4-BE49-F238E27FC236}">
                <a16:creationId xmlns:a16="http://schemas.microsoft.com/office/drawing/2014/main" id="{FEE3BBC9-1EB6-4712-990A-E1B84EAB4901}"/>
              </a:ext>
            </a:extLst>
          </p:cNvPr>
          <p:cNvSpPr txBox="1">
            <a:spLocks/>
          </p:cNvSpPr>
          <p:nvPr/>
        </p:nvSpPr>
        <p:spPr>
          <a:xfrm>
            <a:off x="3652467" y="3982157"/>
            <a:ext cx="2238375" cy="391160"/>
          </a:xfrm>
          <a:prstGeom prst="rect">
            <a:avLst/>
          </a:prstGeom>
        </p:spPr>
        <p:txBody>
          <a:bodyPr vert="horz" wrap="square" lIns="0" tIns="12700" rIns="0" bIns="0" rtlCol="0">
            <a:spAutoFit/>
          </a:bodyPr>
          <a:lstStyle>
            <a:lvl1pPr>
              <a:defRPr sz="2400" b="1" i="0">
                <a:solidFill>
                  <a:srgbClr val="B15D66"/>
                </a:solidFill>
                <a:latin typeface="Arial"/>
                <a:ea typeface="+mj-ea"/>
                <a:cs typeface="Arial"/>
              </a:defRPr>
            </a:lvl1pPr>
          </a:lstStyle>
          <a:p>
            <a:pPr marL="12700">
              <a:spcBef>
                <a:spcPts val="100"/>
              </a:spcBef>
            </a:pPr>
            <a:r>
              <a:rPr lang="nl-BE" kern="0" spc="-220"/>
              <a:t>DUURZAAMHEI</a:t>
            </a:r>
            <a:r>
              <a:rPr lang="nl-BE" kern="0" spc="-240"/>
              <a:t>D</a:t>
            </a:r>
            <a:endParaRPr lang="nl-BE" sz="1500" kern="0"/>
          </a:p>
        </p:txBody>
      </p:sp>
      <p:sp>
        <p:nvSpPr>
          <p:cNvPr id="26" name="Tekstvak 25">
            <a:extLst>
              <a:ext uri="{FF2B5EF4-FFF2-40B4-BE49-F238E27FC236}">
                <a16:creationId xmlns:a16="http://schemas.microsoft.com/office/drawing/2014/main" id="{2CFE93AF-B830-4C29-87CC-D6BCD41930FD}"/>
              </a:ext>
            </a:extLst>
          </p:cNvPr>
          <p:cNvSpPr txBox="1"/>
          <p:nvPr/>
        </p:nvSpPr>
        <p:spPr>
          <a:xfrm>
            <a:off x="347300" y="428625"/>
            <a:ext cx="7514000" cy="1323439"/>
          </a:xfrm>
          <a:prstGeom prst="rect">
            <a:avLst/>
          </a:prstGeom>
          <a:noFill/>
        </p:spPr>
        <p:txBody>
          <a:bodyPr wrap="square" rtlCol="0">
            <a:spAutoFit/>
          </a:bodyPr>
          <a:lstStyle/>
          <a:p>
            <a:r>
              <a:rPr lang="nl-BE" sz="4000" b="1">
                <a:solidFill>
                  <a:schemeClr val="bg1"/>
                </a:solidFill>
                <a:latin typeface="Arial" panose="020B0604020202020204" pitchFamily="34" charset="0"/>
                <a:cs typeface="Arial" panose="020B0604020202020204" pitchFamily="34" charset="0"/>
              </a:rPr>
              <a:t>UITDAGINGEN VAN VANDAAG</a:t>
            </a:r>
          </a:p>
        </p:txBody>
      </p:sp>
      <p:sp>
        <p:nvSpPr>
          <p:cNvPr id="29" name="object 8">
            <a:extLst>
              <a:ext uri="{FF2B5EF4-FFF2-40B4-BE49-F238E27FC236}">
                <a16:creationId xmlns:a16="http://schemas.microsoft.com/office/drawing/2014/main" id="{6A3D405F-0081-430F-AF18-7AA86946BCB9}"/>
              </a:ext>
            </a:extLst>
          </p:cNvPr>
          <p:cNvSpPr txBox="1">
            <a:spLocks/>
          </p:cNvSpPr>
          <p:nvPr/>
        </p:nvSpPr>
        <p:spPr>
          <a:xfrm>
            <a:off x="2104655" y="6504532"/>
            <a:ext cx="5334000" cy="517834"/>
          </a:xfrm>
          <a:prstGeom prst="rect">
            <a:avLst/>
          </a:prstGeom>
        </p:spPr>
        <p:txBody>
          <a:bodyPr vert="horz" wrap="square" lIns="0" tIns="137160" rIns="0" bIns="0" rtlCol="0">
            <a:spAutoFit/>
          </a:bodyPr>
          <a:lstStyle>
            <a:lvl1pPr>
              <a:defRPr sz="2400" b="1" i="0">
                <a:solidFill>
                  <a:srgbClr val="B15D66"/>
                </a:solidFill>
                <a:latin typeface="Arial"/>
                <a:ea typeface="+mj-ea"/>
                <a:cs typeface="Arial"/>
              </a:defRPr>
            </a:lvl1pPr>
          </a:lstStyle>
          <a:p>
            <a:pPr marL="12700" marR="5080" indent="520700">
              <a:lnSpc>
                <a:spcPct val="66000"/>
              </a:lnSpc>
              <a:spcBef>
                <a:spcPts val="1080"/>
              </a:spcBef>
            </a:pPr>
            <a:r>
              <a:rPr lang="nl-BE" sz="3600" kern="0" spc="-215"/>
              <a:t>NOOD AAN TRANSITIE </a:t>
            </a:r>
          </a:p>
        </p:txBody>
      </p:sp>
      <p:sp>
        <p:nvSpPr>
          <p:cNvPr id="30" name="Pijl: omlaag 29">
            <a:extLst>
              <a:ext uri="{FF2B5EF4-FFF2-40B4-BE49-F238E27FC236}">
                <a16:creationId xmlns:a16="http://schemas.microsoft.com/office/drawing/2014/main" id="{14316EBC-149E-45BF-ADCD-84CDCFC72847}"/>
              </a:ext>
            </a:extLst>
          </p:cNvPr>
          <p:cNvSpPr/>
          <p:nvPr/>
        </p:nvSpPr>
        <p:spPr>
          <a:xfrm>
            <a:off x="4446275" y="5088757"/>
            <a:ext cx="685800" cy="1279464"/>
          </a:xfrm>
          <a:prstGeom prst="downArrow">
            <a:avLst/>
          </a:prstGeom>
          <a:solidFill>
            <a:srgbClr val="B15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object 8">
            <a:extLst>
              <a:ext uri="{FF2B5EF4-FFF2-40B4-BE49-F238E27FC236}">
                <a16:creationId xmlns:a16="http://schemas.microsoft.com/office/drawing/2014/main" id="{111F5D8F-3CA7-4957-8AED-2D0D7DEB82C9}"/>
              </a:ext>
            </a:extLst>
          </p:cNvPr>
          <p:cNvSpPr txBox="1">
            <a:spLocks/>
          </p:cNvSpPr>
          <p:nvPr/>
        </p:nvSpPr>
        <p:spPr>
          <a:xfrm>
            <a:off x="3620140" y="4523640"/>
            <a:ext cx="2372995" cy="391160"/>
          </a:xfrm>
          <a:prstGeom prst="rect">
            <a:avLst/>
          </a:prstGeom>
        </p:spPr>
        <p:txBody>
          <a:bodyPr vert="horz" wrap="square" lIns="0" tIns="12700" rIns="0" bIns="0" rtlCol="0">
            <a:spAutoFit/>
          </a:bodyPr>
          <a:lstStyle>
            <a:lvl1pPr>
              <a:defRPr sz="2400" b="1" i="0">
                <a:solidFill>
                  <a:srgbClr val="B15D66"/>
                </a:solidFill>
                <a:latin typeface="Arial"/>
                <a:ea typeface="+mj-ea"/>
                <a:cs typeface="Arial"/>
              </a:defRPr>
            </a:lvl1pPr>
          </a:lstStyle>
          <a:p>
            <a:pPr marL="12700">
              <a:spcBef>
                <a:spcPts val="100"/>
              </a:spcBef>
            </a:pPr>
            <a:r>
              <a:rPr lang="nl-BE" kern="0" spc="-150"/>
              <a:t>GLOBALISERIN</a:t>
            </a:r>
            <a:r>
              <a:rPr lang="nl-BE" kern="0" spc="-190"/>
              <a:t>G</a:t>
            </a:r>
            <a:endParaRPr lang="nl-BE" sz="1500" kern="0"/>
          </a:p>
        </p:txBody>
      </p:sp>
      <p:sp>
        <p:nvSpPr>
          <p:cNvPr id="32" name="object 16">
            <a:extLst>
              <a:ext uri="{FF2B5EF4-FFF2-40B4-BE49-F238E27FC236}">
                <a16:creationId xmlns:a16="http://schemas.microsoft.com/office/drawing/2014/main" id="{9410E43B-D18A-4C8D-B63C-FEE34E9F66EE}"/>
              </a:ext>
            </a:extLst>
          </p:cNvPr>
          <p:cNvSpPr/>
          <p:nvPr/>
        </p:nvSpPr>
        <p:spPr>
          <a:xfrm>
            <a:off x="933115" y="5295983"/>
            <a:ext cx="1236982" cy="1582927"/>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0661746" y="2793909"/>
            <a:ext cx="30256" cy="414946"/>
          </a:xfrm>
          <a:prstGeom prst="rect">
            <a:avLst/>
          </a:prstGeom>
          <a:blipFill>
            <a:blip r:embed="rId4" cstate="print"/>
            <a:stretch>
              <a:fillRect/>
            </a:stretch>
          </a:blipFill>
        </p:spPr>
        <p:txBody>
          <a:bodyPr wrap="square" lIns="0" tIns="0" rIns="0" bIns="0" rtlCol="0"/>
          <a:lstStyle/>
          <a:p>
            <a:endParaRPr dirty="0"/>
          </a:p>
        </p:txBody>
      </p:sp>
      <p:sp>
        <p:nvSpPr>
          <p:cNvPr id="16" name="object 16"/>
          <p:cNvSpPr/>
          <p:nvPr/>
        </p:nvSpPr>
        <p:spPr>
          <a:xfrm>
            <a:off x="1757332" y="6154839"/>
            <a:ext cx="123825" cy="59690"/>
          </a:xfrm>
          <a:custGeom>
            <a:avLst/>
            <a:gdLst/>
            <a:ahLst/>
            <a:cxnLst/>
            <a:rect l="l" t="t" r="r" b="b"/>
            <a:pathLst>
              <a:path w="123825" h="59689">
                <a:moveTo>
                  <a:pt x="119543" y="31699"/>
                </a:moveTo>
                <a:lnTo>
                  <a:pt x="47730" y="31699"/>
                </a:lnTo>
                <a:lnTo>
                  <a:pt x="70581" y="52316"/>
                </a:lnTo>
                <a:lnTo>
                  <a:pt x="87176" y="59361"/>
                </a:lnTo>
                <a:lnTo>
                  <a:pt x="102962" y="52835"/>
                </a:lnTo>
                <a:lnTo>
                  <a:pt x="123384" y="32740"/>
                </a:lnTo>
                <a:lnTo>
                  <a:pt x="119543" y="31699"/>
                </a:lnTo>
                <a:close/>
              </a:path>
              <a:path w="123825" h="59689">
                <a:moveTo>
                  <a:pt x="36199" y="0"/>
                </a:moveTo>
                <a:lnTo>
                  <a:pt x="14420" y="7966"/>
                </a:lnTo>
                <a:lnTo>
                  <a:pt x="3463" y="15917"/>
                </a:lnTo>
                <a:lnTo>
                  <a:pt x="0" y="28619"/>
                </a:lnTo>
                <a:lnTo>
                  <a:pt x="702" y="50838"/>
                </a:lnTo>
                <a:lnTo>
                  <a:pt x="47730" y="31699"/>
                </a:lnTo>
                <a:lnTo>
                  <a:pt x="119543" y="31699"/>
                </a:lnTo>
                <a:lnTo>
                  <a:pt x="80471" y="20345"/>
                </a:lnTo>
                <a:lnTo>
                  <a:pt x="59306" y="11068"/>
                </a:lnTo>
                <a:lnTo>
                  <a:pt x="36199" y="0"/>
                </a:lnTo>
                <a:close/>
              </a:path>
            </a:pathLst>
          </a:custGeom>
          <a:solidFill>
            <a:srgbClr val="FFFFFF"/>
          </a:solidFill>
        </p:spPr>
        <p:txBody>
          <a:bodyPr wrap="square" lIns="0" tIns="0" rIns="0" bIns="0" rtlCol="0"/>
          <a:lstStyle/>
          <a:p>
            <a:endParaRPr dirty="0"/>
          </a:p>
        </p:txBody>
      </p:sp>
      <p:sp>
        <p:nvSpPr>
          <p:cNvPr id="18" name="object 18"/>
          <p:cNvSpPr/>
          <p:nvPr/>
        </p:nvSpPr>
        <p:spPr>
          <a:xfrm>
            <a:off x="1641164" y="6308405"/>
            <a:ext cx="94799" cy="70454"/>
          </a:xfrm>
          <a:prstGeom prst="rect">
            <a:avLst/>
          </a:prstGeom>
          <a:blipFill>
            <a:blip r:embed="rId5" cstate="print"/>
            <a:stretch>
              <a:fillRect/>
            </a:stretch>
          </a:blipFill>
        </p:spPr>
        <p:txBody>
          <a:bodyPr wrap="square" lIns="0" tIns="0" rIns="0" bIns="0" rtlCol="0"/>
          <a:lstStyle/>
          <a:p>
            <a:endParaRPr dirty="0"/>
          </a:p>
        </p:txBody>
      </p:sp>
      <p:sp>
        <p:nvSpPr>
          <p:cNvPr id="20" name="object 20"/>
          <p:cNvSpPr/>
          <p:nvPr/>
        </p:nvSpPr>
        <p:spPr>
          <a:xfrm>
            <a:off x="1596604" y="5693384"/>
            <a:ext cx="462280" cy="372745"/>
          </a:xfrm>
          <a:custGeom>
            <a:avLst/>
            <a:gdLst/>
            <a:ahLst/>
            <a:cxnLst/>
            <a:rect l="l" t="t" r="r" b="b"/>
            <a:pathLst>
              <a:path w="462280" h="372745">
                <a:moveTo>
                  <a:pt x="145892" y="87939"/>
                </a:moveTo>
                <a:lnTo>
                  <a:pt x="108357" y="97713"/>
                </a:lnTo>
                <a:lnTo>
                  <a:pt x="72147" y="121381"/>
                </a:lnTo>
                <a:lnTo>
                  <a:pt x="37120" y="154260"/>
                </a:lnTo>
                <a:lnTo>
                  <a:pt x="25942" y="175814"/>
                </a:lnTo>
                <a:lnTo>
                  <a:pt x="26073" y="200141"/>
                </a:lnTo>
                <a:lnTo>
                  <a:pt x="36158" y="232283"/>
                </a:lnTo>
                <a:lnTo>
                  <a:pt x="29825" y="240744"/>
                </a:lnTo>
                <a:lnTo>
                  <a:pt x="23142" y="249432"/>
                </a:lnTo>
                <a:lnTo>
                  <a:pt x="16718" y="258509"/>
                </a:lnTo>
                <a:lnTo>
                  <a:pt x="11164" y="268135"/>
                </a:lnTo>
                <a:lnTo>
                  <a:pt x="0" y="301376"/>
                </a:lnTo>
                <a:lnTo>
                  <a:pt x="2876" y="327596"/>
                </a:lnTo>
                <a:lnTo>
                  <a:pt x="18513" y="347777"/>
                </a:lnTo>
                <a:lnTo>
                  <a:pt x="45632" y="362902"/>
                </a:lnTo>
                <a:lnTo>
                  <a:pt x="77393" y="370871"/>
                </a:lnTo>
                <a:lnTo>
                  <a:pt x="109089" y="372378"/>
                </a:lnTo>
                <a:lnTo>
                  <a:pt x="140721" y="371430"/>
                </a:lnTo>
                <a:lnTo>
                  <a:pt x="190567" y="371430"/>
                </a:lnTo>
                <a:lnTo>
                  <a:pt x="194527" y="371043"/>
                </a:lnTo>
                <a:lnTo>
                  <a:pt x="216917" y="367728"/>
                </a:lnTo>
                <a:lnTo>
                  <a:pt x="245559" y="364067"/>
                </a:lnTo>
                <a:lnTo>
                  <a:pt x="285411" y="355911"/>
                </a:lnTo>
                <a:lnTo>
                  <a:pt x="301367" y="313071"/>
                </a:lnTo>
                <a:lnTo>
                  <a:pt x="306833" y="302763"/>
                </a:lnTo>
                <a:lnTo>
                  <a:pt x="317052" y="295820"/>
                </a:lnTo>
                <a:lnTo>
                  <a:pt x="332360" y="290880"/>
                </a:lnTo>
                <a:lnTo>
                  <a:pt x="363915" y="282125"/>
                </a:lnTo>
                <a:lnTo>
                  <a:pt x="394309" y="270113"/>
                </a:lnTo>
                <a:lnTo>
                  <a:pt x="422119" y="252933"/>
                </a:lnTo>
                <a:lnTo>
                  <a:pt x="445923" y="228676"/>
                </a:lnTo>
                <a:lnTo>
                  <a:pt x="460595" y="201945"/>
                </a:lnTo>
                <a:lnTo>
                  <a:pt x="462006" y="178039"/>
                </a:lnTo>
                <a:lnTo>
                  <a:pt x="450204" y="157265"/>
                </a:lnTo>
                <a:lnTo>
                  <a:pt x="425235" y="139928"/>
                </a:lnTo>
                <a:lnTo>
                  <a:pt x="421793" y="138214"/>
                </a:lnTo>
                <a:lnTo>
                  <a:pt x="419037" y="134924"/>
                </a:lnTo>
                <a:lnTo>
                  <a:pt x="414211" y="130962"/>
                </a:lnTo>
                <a:lnTo>
                  <a:pt x="416554" y="123463"/>
                </a:lnTo>
                <a:lnTo>
                  <a:pt x="418991" y="115911"/>
                </a:lnTo>
                <a:lnTo>
                  <a:pt x="421235" y="108261"/>
                </a:lnTo>
                <a:lnTo>
                  <a:pt x="423000" y="100469"/>
                </a:lnTo>
                <a:lnTo>
                  <a:pt x="423084" y="95358"/>
                </a:lnTo>
                <a:lnTo>
                  <a:pt x="174551" y="95358"/>
                </a:lnTo>
                <a:lnTo>
                  <a:pt x="145892" y="87939"/>
                </a:lnTo>
                <a:close/>
              </a:path>
              <a:path w="462280" h="372745">
                <a:moveTo>
                  <a:pt x="190567" y="371430"/>
                </a:moveTo>
                <a:lnTo>
                  <a:pt x="140721" y="371430"/>
                </a:lnTo>
                <a:lnTo>
                  <a:pt x="183348" y="372136"/>
                </a:lnTo>
                <a:lnTo>
                  <a:pt x="190567" y="371430"/>
                </a:lnTo>
                <a:close/>
              </a:path>
              <a:path w="462280" h="372745">
                <a:moveTo>
                  <a:pt x="344082" y="0"/>
                </a:moveTo>
                <a:lnTo>
                  <a:pt x="301904" y="2647"/>
                </a:lnTo>
                <a:lnTo>
                  <a:pt x="264140" y="14271"/>
                </a:lnTo>
                <a:lnTo>
                  <a:pt x="232098" y="36940"/>
                </a:lnTo>
                <a:lnTo>
                  <a:pt x="207087" y="72720"/>
                </a:lnTo>
                <a:lnTo>
                  <a:pt x="198375" y="85738"/>
                </a:lnTo>
                <a:lnTo>
                  <a:pt x="187513" y="93360"/>
                </a:lnTo>
                <a:lnTo>
                  <a:pt x="174551" y="95358"/>
                </a:lnTo>
                <a:lnTo>
                  <a:pt x="423084" y="95358"/>
                </a:lnTo>
                <a:lnTo>
                  <a:pt x="423656" y="60664"/>
                </a:lnTo>
                <a:lnTo>
                  <a:pt x="409773" y="29241"/>
                </a:lnTo>
                <a:lnTo>
                  <a:pt x="382773" y="8315"/>
                </a:lnTo>
                <a:lnTo>
                  <a:pt x="344082" y="0"/>
                </a:lnTo>
                <a:close/>
              </a:path>
            </a:pathLst>
          </a:custGeom>
          <a:solidFill>
            <a:srgbClr val="FFFFFF"/>
          </a:solidFill>
        </p:spPr>
        <p:txBody>
          <a:bodyPr wrap="square" lIns="0" tIns="0" rIns="0" bIns="0" rtlCol="0"/>
          <a:lstStyle/>
          <a:p>
            <a:endParaRPr dirty="0"/>
          </a:p>
        </p:txBody>
      </p:sp>
      <p:sp>
        <p:nvSpPr>
          <p:cNvPr id="2" name="Tekstvak 1">
            <a:extLst>
              <a:ext uri="{FF2B5EF4-FFF2-40B4-BE49-F238E27FC236}">
                <a16:creationId xmlns:a16="http://schemas.microsoft.com/office/drawing/2014/main" id="{B51006E6-CC81-4592-AB22-9FDE81937CBE}"/>
              </a:ext>
            </a:extLst>
          </p:cNvPr>
          <p:cNvSpPr txBox="1"/>
          <p:nvPr/>
        </p:nvSpPr>
        <p:spPr>
          <a:xfrm>
            <a:off x="445653" y="1051472"/>
            <a:ext cx="7783945" cy="707886"/>
          </a:xfrm>
          <a:prstGeom prst="rect">
            <a:avLst/>
          </a:prstGeom>
          <a:noFill/>
        </p:spPr>
        <p:txBody>
          <a:bodyPr wrap="square" rtlCol="0">
            <a:spAutoFit/>
          </a:bodyPr>
          <a:lstStyle/>
          <a:p>
            <a:r>
              <a:rPr lang="nl-BE" sz="4000" b="1" dirty="0">
                <a:solidFill>
                  <a:schemeClr val="bg1"/>
                </a:solidFill>
              </a:rPr>
              <a:t>LEVEN, LEREN EN WERKEN IN 2050</a:t>
            </a:r>
          </a:p>
        </p:txBody>
      </p:sp>
      <p:pic>
        <p:nvPicPr>
          <p:cNvPr id="9" name="Picture 9">
            <a:extLst>
              <a:ext uri="{FF2B5EF4-FFF2-40B4-BE49-F238E27FC236}">
                <a16:creationId xmlns:a16="http://schemas.microsoft.com/office/drawing/2014/main" id="{18514EB0-6D0F-42A2-9F6B-3ECCE97AEE0F}"/>
              </a:ext>
            </a:extLst>
          </p:cNvPr>
          <p:cNvPicPr>
            <a:picLocks noChangeAspect="1"/>
          </p:cNvPicPr>
          <p:nvPr/>
        </p:nvPicPr>
        <p:blipFill>
          <a:blip r:embed="rId6"/>
          <a:stretch>
            <a:fillRect/>
          </a:stretch>
        </p:blipFill>
        <p:spPr>
          <a:xfrm>
            <a:off x="0" y="133074"/>
            <a:ext cx="7681897" cy="829688"/>
          </a:xfrm>
          <a:prstGeom prst="rect">
            <a:avLst/>
          </a:prstGeom>
        </p:spPr>
      </p:pic>
      <p:pic>
        <p:nvPicPr>
          <p:cNvPr id="3" name="Onlinemedia 2" title="Leven leren en werken, een nieuw verhaal">
            <a:hlinkClick r:id="" action="ppaction://media"/>
            <a:extLst>
              <a:ext uri="{FF2B5EF4-FFF2-40B4-BE49-F238E27FC236}">
                <a16:creationId xmlns:a16="http://schemas.microsoft.com/office/drawing/2014/main" id="{F05CB834-7C30-4B17-BFFF-6A839D6BBF4A}"/>
              </a:ext>
            </a:extLst>
          </p:cNvPr>
          <p:cNvPicPr>
            <a:picLocks noRot="1" noChangeAspect="1"/>
          </p:cNvPicPr>
          <p:nvPr>
            <a:videoFile r:link="rId1"/>
          </p:nvPr>
        </p:nvPicPr>
        <p:blipFill>
          <a:blip r:embed="rId7"/>
          <a:stretch>
            <a:fillRect/>
          </a:stretch>
        </p:blipFill>
        <p:spPr>
          <a:xfrm>
            <a:off x="0" y="1521078"/>
            <a:ext cx="10693400" cy="6041772"/>
          </a:xfrm>
          <a:prstGeom prst="rect">
            <a:avLst/>
          </a:prstGeom>
        </p:spPr>
      </p:pic>
    </p:spTree>
    <p:extLst>
      <p:ext uri="{BB962C8B-B14F-4D97-AF65-F5344CB8AC3E}">
        <p14:creationId xmlns:p14="http://schemas.microsoft.com/office/powerpoint/2010/main" val="170454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DD33654-E875-45E1-B093-51CC94DC4C69}"/>
              </a:ext>
            </a:extLst>
          </p:cNvPr>
          <p:cNvPicPr>
            <a:picLocks noChangeAspect="1"/>
          </p:cNvPicPr>
          <p:nvPr/>
        </p:nvPicPr>
        <p:blipFill rotWithShape="1">
          <a:blip r:embed="rId3">
            <a:extLst>
              <a:ext uri="{28A0092B-C50C-407E-A947-70E740481C1C}">
                <a14:useLocalDpi xmlns:a14="http://schemas.microsoft.com/office/drawing/2010/main" val="0"/>
              </a:ext>
            </a:extLst>
          </a:blip>
          <a:srcRect l="1247" t="12944" r="-1"/>
          <a:stretch/>
        </p:blipFill>
        <p:spPr>
          <a:xfrm flipH="1">
            <a:off x="1494607" y="0"/>
            <a:ext cx="9198793" cy="2867026"/>
          </a:xfrm>
          <a:prstGeom prst="rect">
            <a:avLst/>
          </a:prstGeom>
        </p:spPr>
      </p:pic>
      <p:sp>
        <p:nvSpPr>
          <p:cNvPr id="6" name="Tekstvak 5">
            <a:extLst>
              <a:ext uri="{FF2B5EF4-FFF2-40B4-BE49-F238E27FC236}">
                <a16:creationId xmlns:a16="http://schemas.microsoft.com/office/drawing/2014/main" id="{B42EF874-5D74-45A7-A87B-D8DC678F288F}"/>
              </a:ext>
            </a:extLst>
          </p:cNvPr>
          <p:cNvSpPr txBox="1"/>
          <p:nvPr/>
        </p:nvSpPr>
        <p:spPr>
          <a:xfrm>
            <a:off x="3060700" y="743394"/>
            <a:ext cx="7315200" cy="707886"/>
          </a:xfrm>
          <a:prstGeom prst="rect">
            <a:avLst/>
          </a:prstGeom>
          <a:noFill/>
        </p:spPr>
        <p:txBody>
          <a:bodyPr wrap="square" rtlCol="0">
            <a:spAutoFit/>
          </a:bodyPr>
          <a:lstStyle/>
          <a:p>
            <a:pPr algn="r"/>
            <a:r>
              <a:rPr lang="nl-BE" sz="4000" b="1" dirty="0">
                <a:solidFill>
                  <a:schemeClr val="bg1"/>
                </a:solidFill>
              </a:rPr>
              <a:t>VAN VISIE NAAR PRAKTIJKEN</a:t>
            </a:r>
          </a:p>
        </p:txBody>
      </p:sp>
      <p:sp>
        <p:nvSpPr>
          <p:cNvPr id="9" name="Pijl: punthaak 4">
            <a:extLst>
              <a:ext uri="{FF2B5EF4-FFF2-40B4-BE49-F238E27FC236}">
                <a16:creationId xmlns:a16="http://schemas.microsoft.com/office/drawing/2014/main" id="{EA97D629-0F15-4393-AB0A-445FAF858911}"/>
              </a:ext>
            </a:extLst>
          </p:cNvPr>
          <p:cNvSpPr txBox="1"/>
          <p:nvPr/>
        </p:nvSpPr>
        <p:spPr>
          <a:xfrm>
            <a:off x="7270332" y="6240713"/>
            <a:ext cx="1350851" cy="9005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l-BE" dirty="0"/>
              <a:t>MAART 2019</a:t>
            </a:r>
          </a:p>
          <a:p>
            <a:pPr marL="0" lvl="0" indent="0" algn="ctr" defTabSz="488950">
              <a:lnSpc>
                <a:spcPct val="90000"/>
              </a:lnSpc>
              <a:spcBef>
                <a:spcPct val="0"/>
              </a:spcBef>
              <a:spcAft>
                <a:spcPct val="35000"/>
              </a:spcAft>
              <a:buNone/>
            </a:pPr>
            <a:r>
              <a:rPr lang="nl-BE" dirty="0"/>
              <a:t>9 PROJECTENWORDEN GESELECTEERD UIT 80</a:t>
            </a:r>
            <a:endParaRPr lang="nl-BE" kern="1200" dirty="0"/>
          </a:p>
        </p:txBody>
      </p:sp>
      <p:grpSp>
        <p:nvGrpSpPr>
          <p:cNvPr id="10" name="Groep 9">
            <a:extLst>
              <a:ext uri="{FF2B5EF4-FFF2-40B4-BE49-F238E27FC236}">
                <a16:creationId xmlns:a16="http://schemas.microsoft.com/office/drawing/2014/main" id="{662C785F-5672-4863-8C70-AD18844B8895}"/>
              </a:ext>
            </a:extLst>
          </p:cNvPr>
          <p:cNvGrpSpPr/>
          <p:nvPr/>
        </p:nvGrpSpPr>
        <p:grpSpPr>
          <a:xfrm>
            <a:off x="4584700" y="5801231"/>
            <a:ext cx="5791200" cy="1410190"/>
            <a:chOff x="4506532" y="3066424"/>
            <a:chExt cx="2251418" cy="921489"/>
          </a:xfrm>
          <a:solidFill>
            <a:schemeClr val="tx1">
              <a:lumMod val="50000"/>
              <a:lumOff val="50000"/>
            </a:schemeClr>
          </a:solidFill>
        </p:grpSpPr>
        <p:sp>
          <p:nvSpPr>
            <p:cNvPr id="11" name="Pijl: punthaak 10">
              <a:extLst>
                <a:ext uri="{FF2B5EF4-FFF2-40B4-BE49-F238E27FC236}">
                  <a16:creationId xmlns:a16="http://schemas.microsoft.com/office/drawing/2014/main" id="{AAF8EEF0-FB69-495F-A363-EE4B42A1882B}"/>
                </a:ext>
              </a:extLst>
            </p:cNvPr>
            <p:cNvSpPr/>
            <p:nvPr/>
          </p:nvSpPr>
          <p:spPr>
            <a:xfrm>
              <a:off x="4506532" y="3087346"/>
              <a:ext cx="2251418" cy="900567"/>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Pijl: punthaak 4">
              <a:extLst>
                <a:ext uri="{FF2B5EF4-FFF2-40B4-BE49-F238E27FC236}">
                  <a16:creationId xmlns:a16="http://schemas.microsoft.com/office/drawing/2014/main" id="{1E908FBD-C6F0-4A69-8904-591B6AAF9B28}"/>
                </a:ext>
              </a:extLst>
            </p:cNvPr>
            <p:cNvSpPr txBox="1"/>
            <p:nvPr/>
          </p:nvSpPr>
          <p:spPr>
            <a:xfrm>
              <a:off x="4808025" y="3066424"/>
              <a:ext cx="1610839" cy="90056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l-BE" b="1" dirty="0">
                  <a:solidFill>
                    <a:schemeClr val="tx1"/>
                  </a:solidFill>
                </a:rPr>
                <a:t>SEPTEMBER 2022</a:t>
              </a:r>
            </a:p>
            <a:p>
              <a:pPr marL="0" lvl="0" indent="0" algn="ctr" defTabSz="488950">
                <a:lnSpc>
                  <a:spcPct val="90000"/>
                </a:lnSpc>
                <a:spcBef>
                  <a:spcPct val="0"/>
                </a:spcBef>
                <a:spcAft>
                  <a:spcPct val="35000"/>
                </a:spcAft>
                <a:buNone/>
              </a:pPr>
              <a:r>
                <a:rPr lang="nl-BE" b="1" kern="1200" dirty="0"/>
                <a:t>INITIËLE TUSSENSTAND</a:t>
              </a:r>
            </a:p>
            <a:p>
              <a:pPr marL="0" lvl="0" indent="0" algn="ctr" defTabSz="488950">
                <a:lnSpc>
                  <a:spcPct val="90000"/>
                </a:lnSpc>
                <a:spcBef>
                  <a:spcPct val="0"/>
                </a:spcBef>
                <a:spcAft>
                  <a:spcPct val="35000"/>
                </a:spcAft>
                <a:buNone/>
              </a:pPr>
              <a:r>
                <a:rPr lang="nl-BE" b="1" dirty="0"/>
                <a:t>VIER HOTSPOTS VOOR TRANSITIE</a:t>
              </a:r>
              <a:endParaRPr lang="nl-BE" b="1" kern="1200" dirty="0"/>
            </a:p>
          </p:txBody>
        </p:sp>
      </p:grpSp>
      <p:grpSp>
        <p:nvGrpSpPr>
          <p:cNvPr id="13" name="Groep 12">
            <a:extLst>
              <a:ext uri="{FF2B5EF4-FFF2-40B4-BE49-F238E27FC236}">
                <a16:creationId xmlns:a16="http://schemas.microsoft.com/office/drawing/2014/main" id="{9805D835-E2FF-43BE-898E-C21A5145D810}"/>
              </a:ext>
            </a:extLst>
          </p:cNvPr>
          <p:cNvGrpSpPr/>
          <p:nvPr/>
        </p:nvGrpSpPr>
        <p:grpSpPr>
          <a:xfrm>
            <a:off x="23143" y="3645936"/>
            <a:ext cx="3037558" cy="1529062"/>
            <a:chOff x="4038450" y="1385637"/>
            <a:chExt cx="2251418" cy="900567"/>
          </a:xfrm>
          <a:solidFill>
            <a:srgbClr val="B15D66"/>
          </a:solidFill>
          <a:scene3d>
            <a:camera prst="orthographicFront">
              <a:rot lat="0" lon="0" rev="0"/>
            </a:camera>
            <a:lightRig rig="glow" dir="t">
              <a:rot lat="0" lon="0" rev="4800000"/>
            </a:lightRig>
          </a:scene3d>
        </p:grpSpPr>
        <p:sp>
          <p:nvSpPr>
            <p:cNvPr id="14" name="Pijl: punthaak 13">
              <a:extLst>
                <a:ext uri="{FF2B5EF4-FFF2-40B4-BE49-F238E27FC236}">
                  <a16:creationId xmlns:a16="http://schemas.microsoft.com/office/drawing/2014/main" id="{3D65C298-E0F6-426A-A3F4-A5CBC7095BDB}"/>
                </a:ext>
              </a:extLst>
            </p:cNvPr>
            <p:cNvSpPr/>
            <p:nvPr/>
          </p:nvSpPr>
          <p:spPr>
            <a:xfrm>
              <a:off x="4038450" y="1385637"/>
              <a:ext cx="2251418" cy="900567"/>
            </a:xfrm>
            <a:prstGeom prst="chevron">
              <a:avLst/>
            </a:prstGeom>
            <a:grpFill/>
            <a:ln>
              <a:noFill/>
            </a:ln>
            <a:effectLst>
              <a:outerShdw blurRad="190500" dist="228600" dir="2700000" algn="ctr">
                <a:srgbClr val="000000">
                  <a:alpha val="30000"/>
                </a:srgbClr>
              </a:outerShdw>
            </a:effectLst>
            <a:sp3d prstMaterial="matte">
              <a:bevelT w="127000" h="635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Pijl: punthaak 4">
              <a:extLst>
                <a:ext uri="{FF2B5EF4-FFF2-40B4-BE49-F238E27FC236}">
                  <a16:creationId xmlns:a16="http://schemas.microsoft.com/office/drawing/2014/main" id="{494580CB-57E3-44B7-8A98-099C239F9585}"/>
                </a:ext>
              </a:extLst>
            </p:cNvPr>
            <p:cNvSpPr txBox="1"/>
            <p:nvPr/>
          </p:nvSpPr>
          <p:spPr>
            <a:xfrm>
              <a:off x="4565450" y="1703820"/>
              <a:ext cx="1421949" cy="250127"/>
            </a:xfrm>
            <a:prstGeom prst="rect">
              <a:avLst/>
            </a:prstGeom>
            <a:noFill/>
            <a:ln>
              <a:noFill/>
            </a:ln>
            <a:effectLst>
              <a:outerShdw blurRad="190500" dist="228600" dir="2700000" algn="ctr">
                <a:srgbClr val="000000">
                  <a:alpha val="30000"/>
                </a:srgbClr>
              </a:outerShdw>
            </a:effectLst>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l-BE" b="1" dirty="0">
                  <a:solidFill>
                    <a:schemeClr val="tx1"/>
                  </a:solidFill>
                </a:rPr>
                <a:t> </a:t>
              </a:r>
              <a:r>
                <a:rPr lang="nl-BE" sz="1600" b="1" dirty="0">
                  <a:solidFill>
                    <a:schemeClr val="tx1"/>
                  </a:solidFill>
                </a:rPr>
                <a:t>NOVEMBER 2018</a:t>
              </a:r>
              <a:endParaRPr lang="nl-BE" sz="1600" b="1" dirty="0">
                <a:solidFill>
                  <a:schemeClr val="bg1"/>
                </a:solidFill>
              </a:endParaRPr>
            </a:p>
            <a:p>
              <a:pPr marL="0" lvl="0" indent="0" algn="ctr" defTabSz="488950">
                <a:lnSpc>
                  <a:spcPct val="90000"/>
                </a:lnSpc>
                <a:spcBef>
                  <a:spcPct val="0"/>
                </a:spcBef>
                <a:spcAft>
                  <a:spcPct val="35000"/>
                </a:spcAft>
                <a:buNone/>
              </a:pPr>
              <a:r>
                <a:rPr lang="nl-BE" sz="1600" b="1" dirty="0">
                  <a:solidFill>
                    <a:schemeClr val="bg1"/>
                  </a:solidFill>
                </a:rPr>
                <a:t>TRANSITIE ATELIER EN </a:t>
              </a:r>
              <a:r>
                <a:rPr lang="nl-BE" sz="1600" b="1" dirty="0"/>
                <a:t>OPROEP ‘TRANSITIE</a:t>
              </a:r>
            </a:p>
          </p:txBody>
        </p:sp>
      </p:grpSp>
      <p:grpSp>
        <p:nvGrpSpPr>
          <p:cNvPr id="16" name="Groep 15">
            <a:extLst>
              <a:ext uri="{FF2B5EF4-FFF2-40B4-BE49-F238E27FC236}">
                <a16:creationId xmlns:a16="http://schemas.microsoft.com/office/drawing/2014/main" id="{AD9D3FFC-09BB-4A3A-B0F3-30AD1550700E}"/>
              </a:ext>
            </a:extLst>
          </p:cNvPr>
          <p:cNvGrpSpPr/>
          <p:nvPr/>
        </p:nvGrpSpPr>
        <p:grpSpPr>
          <a:xfrm>
            <a:off x="2300853" y="3653376"/>
            <a:ext cx="2955021" cy="1509881"/>
            <a:chOff x="5242336" y="1282995"/>
            <a:chExt cx="2251418" cy="903140"/>
          </a:xfrm>
          <a:solidFill>
            <a:srgbClr val="265673"/>
          </a:solidFill>
          <a:scene3d>
            <a:camera prst="orthographicFront">
              <a:rot lat="0" lon="0" rev="0"/>
            </a:camera>
            <a:lightRig rig="glow" dir="t">
              <a:rot lat="0" lon="0" rev="4800000"/>
            </a:lightRig>
          </a:scene3d>
        </p:grpSpPr>
        <p:sp>
          <p:nvSpPr>
            <p:cNvPr id="17" name="Pijl: punthaak 16">
              <a:extLst>
                <a:ext uri="{FF2B5EF4-FFF2-40B4-BE49-F238E27FC236}">
                  <a16:creationId xmlns:a16="http://schemas.microsoft.com/office/drawing/2014/main" id="{0EF755F5-6D69-449D-A7D5-8186A651EEE7}"/>
                </a:ext>
              </a:extLst>
            </p:cNvPr>
            <p:cNvSpPr/>
            <p:nvPr/>
          </p:nvSpPr>
          <p:spPr>
            <a:xfrm>
              <a:off x="5242336" y="1285568"/>
              <a:ext cx="2251418" cy="900567"/>
            </a:xfrm>
            <a:prstGeom prst="chevron">
              <a:avLst/>
            </a:prstGeom>
            <a:grpFill/>
            <a:ln>
              <a:noFill/>
            </a:ln>
            <a:effectLst>
              <a:outerShdw blurRad="190500" dist="228600" dir="2700000" algn="ctr">
                <a:srgbClr val="000000">
                  <a:alpha val="30000"/>
                </a:srgbClr>
              </a:outerShdw>
            </a:effectLst>
            <a:sp3d prstMaterial="matte">
              <a:bevelT w="127000" h="635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Pijl: punthaak 4">
              <a:extLst>
                <a:ext uri="{FF2B5EF4-FFF2-40B4-BE49-F238E27FC236}">
                  <a16:creationId xmlns:a16="http://schemas.microsoft.com/office/drawing/2014/main" id="{1571CD66-5BCC-4170-A938-629969CB89D8}"/>
                </a:ext>
              </a:extLst>
            </p:cNvPr>
            <p:cNvSpPr txBox="1"/>
            <p:nvPr/>
          </p:nvSpPr>
          <p:spPr>
            <a:xfrm>
              <a:off x="5821260" y="1282995"/>
              <a:ext cx="1153598" cy="806648"/>
            </a:xfrm>
            <a:prstGeom prst="rect">
              <a:avLst/>
            </a:prstGeom>
            <a:noFill/>
            <a:ln>
              <a:noFill/>
            </a:ln>
            <a:effectLst>
              <a:outerShdw blurRad="190500" dist="228600" dir="2700000" algn="ctr">
                <a:srgbClr val="000000">
                  <a:alpha val="30000"/>
                </a:srgbClr>
              </a:outerShdw>
            </a:effectLst>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l-BE" sz="1600" b="1" dirty="0">
                  <a:solidFill>
                    <a:schemeClr val="tx1"/>
                  </a:solidFill>
                </a:rPr>
                <a:t>MAART 2019</a:t>
              </a:r>
              <a:br>
                <a:rPr lang="nl-BE" sz="1600" b="1" dirty="0">
                  <a:solidFill>
                    <a:schemeClr val="tx1"/>
                  </a:solidFill>
                </a:rPr>
              </a:br>
              <a:r>
                <a:rPr lang="nl-BE" sz="1600" b="1" dirty="0"/>
                <a:t>9 PROJECTEN GESELECTEERD</a:t>
              </a:r>
            </a:p>
          </p:txBody>
        </p:sp>
      </p:grpSp>
      <p:grpSp>
        <p:nvGrpSpPr>
          <p:cNvPr id="19" name="Groep 18">
            <a:extLst>
              <a:ext uri="{FF2B5EF4-FFF2-40B4-BE49-F238E27FC236}">
                <a16:creationId xmlns:a16="http://schemas.microsoft.com/office/drawing/2014/main" id="{1A7A9D64-6EED-4DDD-A89D-90E29C43A8BF}"/>
              </a:ext>
            </a:extLst>
          </p:cNvPr>
          <p:cNvGrpSpPr/>
          <p:nvPr/>
        </p:nvGrpSpPr>
        <p:grpSpPr>
          <a:xfrm>
            <a:off x="4574814" y="3666787"/>
            <a:ext cx="4022896" cy="1486260"/>
            <a:chOff x="3880103" y="1804325"/>
            <a:chExt cx="2251418" cy="900567"/>
          </a:xfrm>
          <a:solidFill>
            <a:srgbClr val="C98122"/>
          </a:solidFill>
          <a:scene3d>
            <a:camera prst="orthographicFront">
              <a:rot lat="0" lon="0" rev="0"/>
            </a:camera>
            <a:lightRig rig="glow" dir="t">
              <a:rot lat="0" lon="0" rev="4800000"/>
            </a:lightRig>
          </a:scene3d>
        </p:grpSpPr>
        <p:sp>
          <p:nvSpPr>
            <p:cNvPr id="20" name="Pijl: punthaak 19">
              <a:extLst>
                <a:ext uri="{FF2B5EF4-FFF2-40B4-BE49-F238E27FC236}">
                  <a16:creationId xmlns:a16="http://schemas.microsoft.com/office/drawing/2014/main" id="{0BDE1246-966B-42A3-A0BC-8258906224D3}"/>
                </a:ext>
              </a:extLst>
            </p:cNvPr>
            <p:cNvSpPr/>
            <p:nvPr/>
          </p:nvSpPr>
          <p:spPr>
            <a:xfrm>
              <a:off x="3880103" y="1804325"/>
              <a:ext cx="2251418" cy="900567"/>
            </a:xfrm>
            <a:prstGeom prst="chevron">
              <a:avLst/>
            </a:prstGeom>
            <a:grpFill/>
            <a:ln>
              <a:noFill/>
            </a:ln>
            <a:effectLst>
              <a:outerShdw blurRad="190500" dist="228600" dir="2700000" algn="ctr">
                <a:srgbClr val="000000">
                  <a:alpha val="30000"/>
                </a:srgbClr>
              </a:outerShdw>
            </a:effectLst>
            <a:sp3d prstMaterial="matte">
              <a:bevelT w="127000" h="635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Pijl: punthaak 4">
              <a:extLst>
                <a:ext uri="{FF2B5EF4-FFF2-40B4-BE49-F238E27FC236}">
                  <a16:creationId xmlns:a16="http://schemas.microsoft.com/office/drawing/2014/main" id="{A8B69F90-726A-4F07-B822-D0DC64F30889}"/>
                </a:ext>
              </a:extLst>
            </p:cNvPr>
            <p:cNvSpPr txBox="1"/>
            <p:nvPr/>
          </p:nvSpPr>
          <p:spPr>
            <a:xfrm>
              <a:off x="4289026" y="1925027"/>
              <a:ext cx="1441957" cy="644459"/>
            </a:xfrm>
            <a:prstGeom prst="rect">
              <a:avLst/>
            </a:prstGeom>
            <a:noFill/>
            <a:ln>
              <a:noFill/>
            </a:ln>
            <a:effectLst>
              <a:outerShdw blurRad="190500" dist="228600" dir="2700000" algn="ctr">
                <a:srgbClr val="000000">
                  <a:alpha val="30000"/>
                </a:srgbClr>
              </a:outerShdw>
            </a:effectLst>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l-BE" sz="1600" b="1" dirty="0">
                  <a:solidFill>
                    <a:schemeClr val="tx1"/>
                  </a:solidFill>
                </a:rPr>
                <a:t>SEPTEMBER 2019 – JUNI 2022</a:t>
              </a:r>
              <a:br>
                <a:rPr lang="nl-BE" sz="1600" b="1" dirty="0">
                  <a:solidFill>
                    <a:schemeClr val="tx1"/>
                  </a:solidFill>
                </a:rPr>
              </a:br>
              <a:r>
                <a:rPr lang="nl-BE" sz="1600" b="1" dirty="0">
                  <a:solidFill>
                    <a:schemeClr val="bg1"/>
                  </a:solidFill>
                </a:rPr>
                <a:t>INTERVISIE, TRANSITIEDAGEN EN EYE OPENER WORKSHOPS </a:t>
              </a:r>
              <a:endParaRPr lang="nl-BE" sz="1600" b="1" dirty="0"/>
            </a:p>
          </p:txBody>
        </p:sp>
      </p:grpSp>
      <p:pic>
        <p:nvPicPr>
          <p:cNvPr id="26" name="Afbeelding 25">
            <a:extLst>
              <a:ext uri="{FF2B5EF4-FFF2-40B4-BE49-F238E27FC236}">
                <a16:creationId xmlns:a16="http://schemas.microsoft.com/office/drawing/2014/main" id="{98B346B4-A67B-4C89-9BBC-B0031394FE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00"/>
          <a:stretch/>
        </p:blipFill>
        <p:spPr>
          <a:xfrm>
            <a:off x="395373" y="5682358"/>
            <a:ext cx="3401927" cy="1529063"/>
          </a:xfrm>
          <a:prstGeom prst="rect">
            <a:avLst/>
          </a:prstGeom>
        </p:spPr>
      </p:pic>
      <p:sp>
        <p:nvSpPr>
          <p:cNvPr id="25" name="Pijl: punthaak 24">
            <a:extLst>
              <a:ext uri="{FF2B5EF4-FFF2-40B4-BE49-F238E27FC236}">
                <a16:creationId xmlns:a16="http://schemas.microsoft.com/office/drawing/2014/main" id="{03E899CA-F46F-49F6-A864-522150E3E8AF}"/>
              </a:ext>
            </a:extLst>
          </p:cNvPr>
          <p:cNvSpPr/>
          <p:nvPr/>
        </p:nvSpPr>
        <p:spPr>
          <a:xfrm>
            <a:off x="395373" y="2374452"/>
            <a:ext cx="5673514" cy="1069602"/>
          </a:xfrm>
          <a:prstGeom prst="chevron">
            <a:avLst/>
          </a:prstGeom>
          <a:solidFill>
            <a:schemeClr val="tx1">
              <a:lumMod val="50000"/>
              <a:lumOff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BE"/>
          </a:p>
        </p:txBody>
      </p:sp>
      <p:sp>
        <p:nvSpPr>
          <p:cNvPr id="2" name="Tekstvak 1">
            <a:extLst>
              <a:ext uri="{FF2B5EF4-FFF2-40B4-BE49-F238E27FC236}">
                <a16:creationId xmlns:a16="http://schemas.microsoft.com/office/drawing/2014/main" id="{F7DF465B-611D-4EA2-B4ED-E79BD630A24F}"/>
              </a:ext>
            </a:extLst>
          </p:cNvPr>
          <p:cNvSpPr txBox="1"/>
          <p:nvPr/>
        </p:nvSpPr>
        <p:spPr>
          <a:xfrm>
            <a:off x="734158" y="2461079"/>
            <a:ext cx="5103752" cy="923330"/>
          </a:xfrm>
          <a:prstGeom prst="rect">
            <a:avLst/>
          </a:prstGeom>
          <a:noFill/>
        </p:spPr>
        <p:txBody>
          <a:bodyPr wrap="square" rtlCol="0">
            <a:spAutoFit/>
          </a:bodyPr>
          <a:lstStyle/>
          <a:p>
            <a:pPr algn="ctr"/>
            <a:r>
              <a:rPr lang="nl-BE" b="1" dirty="0"/>
              <a:t>SEPTEMBER 2018</a:t>
            </a:r>
          </a:p>
          <a:p>
            <a:pPr algn="ctr"/>
            <a:r>
              <a:rPr lang="nl-NL" b="1" dirty="0">
                <a:solidFill>
                  <a:schemeClr val="bg1"/>
                </a:solidFill>
              </a:rPr>
              <a:t>GOEDKEURING DOOR MINISTER MUYTERS &amp; CREVITS</a:t>
            </a:r>
            <a:endParaRPr lang="nl-BE" b="1" dirty="0">
              <a:solidFill>
                <a:schemeClr val="bg1"/>
              </a:solidFill>
            </a:endParaRPr>
          </a:p>
        </p:txBody>
      </p:sp>
      <p:grpSp>
        <p:nvGrpSpPr>
          <p:cNvPr id="27" name="Groep 26">
            <a:extLst>
              <a:ext uri="{FF2B5EF4-FFF2-40B4-BE49-F238E27FC236}">
                <a16:creationId xmlns:a16="http://schemas.microsoft.com/office/drawing/2014/main" id="{D440612F-F2C2-4F54-9DE8-35737BA908EC}"/>
              </a:ext>
            </a:extLst>
          </p:cNvPr>
          <p:cNvGrpSpPr/>
          <p:nvPr/>
        </p:nvGrpSpPr>
        <p:grpSpPr>
          <a:xfrm>
            <a:off x="7882018" y="3631459"/>
            <a:ext cx="2788241" cy="1505579"/>
            <a:chOff x="5452374" y="1278545"/>
            <a:chExt cx="2251418" cy="900567"/>
          </a:xfrm>
          <a:solidFill>
            <a:srgbClr val="265673"/>
          </a:solidFill>
          <a:scene3d>
            <a:camera prst="orthographicFront">
              <a:rot lat="0" lon="0" rev="0"/>
            </a:camera>
            <a:lightRig rig="glow" dir="t">
              <a:rot lat="0" lon="0" rev="4800000"/>
            </a:lightRig>
          </a:scene3d>
        </p:grpSpPr>
        <p:sp>
          <p:nvSpPr>
            <p:cNvPr id="28" name="Pijl: punthaak 27">
              <a:extLst>
                <a:ext uri="{FF2B5EF4-FFF2-40B4-BE49-F238E27FC236}">
                  <a16:creationId xmlns:a16="http://schemas.microsoft.com/office/drawing/2014/main" id="{C580663F-C775-4864-B950-51C8B2413E51}"/>
                </a:ext>
              </a:extLst>
            </p:cNvPr>
            <p:cNvSpPr/>
            <p:nvPr/>
          </p:nvSpPr>
          <p:spPr>
            <a:xfrm>
              <a:off x="5452374" y="1278545"/>
              <a:ext cx="2251418" cy="900567"/>
            </a:xfrm>
            <a:prstGeom prst="chevron">
              <a:avLst/>
            </a:prstGeom>
            <a:grpFill/>
            <a:ln>
              <a:noFill/>
            </a:ln>
            <a:effectLst>
              <a:outerShdw blurRad="190500" dist="228600" dir="2700000" algn="ctr">
                <a:srgbClr val="000000">
                  <a:alpha val="30000"/>
                </a:srgbClr>
              </a:outerShdw>
            </a:effectLst>
            <a:sp3d prstMaterial="matte">
              <a:bevelT w="127000" h="635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Pijl: punthaak 4">
              <a:extLst>
                <a:ext uri="{FF2B5EF4-FFF2-40B4-BE49-F238E27FC236}">
                  <a16:creationId xmlns:a16="http://schemas.microsoft.com/office/drawing/2014/main" id="{0BF50B8B-90DD-406F-B3BD-257E96B09F97}"/>
                </a:ext>
              </a:extLst>
            </p:cNvPr>
            <p:cNvSpPr txBox="1"/>
            <p:nvPr/>
          </p:nvSpPr>
          <p:spPr>
            <a:xfrm>
              <a:off x="5960853" y="1302404"/>
              <a:ext cx="1505253" cy="806648"/>
            </a:xfrm>
            <a:prstGeom prst="rect">
              <a:avLst/>
            </a:prstGeom>
            <a:noFill/>
            <a:ln>
              <a:noFill/>
            </a:ln>
            <a:effectLst>
              <a:outerShdw blurRad="190500" dist="228600" dir="2700000" algn="ctr">
                <a:srgbClr val="000000">
                  <a:alpha val="30000"/>
                </a:srgbClr>
              </a:outerShdw>
            </a:effectLst>
            <a:sp3d prstMaterial="matte">
              <a:bevelT w="127000" h="63500"/>
            </a:sp3d>
          </p:spPr>
          <p:style>
            <a:lnRef idx="0">
              <a:scrgbClr r="0" g="0" b="0"/>
            </a:lnRef>
            <a:fillRef idx="0">
              <a:scrgbClr r="0" g="0" b="0"/>
            </a:fillRef>
            <a:effectRef idx="0">
              <a:scrgbClr r="0" g="0" b="0"/>
            </a:effectRef>
            <a:fontRef idx="minor">
              <a:schemeClr val="lt1"/>
            </a:fontRef>
          </p:style>
          <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nl-BE" sz="1600" b="1" dirty="0">
                  <a:solidFill>
                    <a:schemeClr val="tx1"/>
                  </a:solidFill>
                </a:rPr>
                <a:t>JUNI 2022</a:t>
              </a:r>
              <a:br>
                <a:rPr lang="nl-BE" sz="1600" b="1" dirty="0">
                  <a:solidFill>
                    <a:schemeClr val="tx1"/>
                  </a:solidFill>
                </a:rPr>
              </a:br>
              <a:r>
                <a:rPr lang="nl-BE" sz="1600" b="1" dirty="0">
                  <a:solidFill>
                    <a:schemeClr val="bg1"/>
                  </a:solidFill>
                </a:rPr>
                <a:t>TOEKOMSTTAFELS LEREN, RUIMTE EN INCLUSIE</a:t>
              </a:r>
              <a:endParaRPr lang="nl-BE" sz="1600" b="1" dirty="0"/>
            </a:p>
          </p:txBody>
        </p:sp>
      </p:grpSp>
    </p:spTree>
    <p:extLst>
      <p:ext uri="{BB962C8B-B14F-4D97-AF65-F5344CB8AC3E}">
        <p14:creationId xmlns:p14="http://schemas.microsoft.com/office/powerpoint/2010/main" val="4205152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75000"/>
          </a:schemeClr>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99E4D29-5F08-447A-A2A3-AB222BB49F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690726" cy="75628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fbeelding 11">
            <a:extLst>
              <a:ext uri="{FF2B5EF4-FFF2-40B4-BE49-F238E27FC236}">
                <a16:creationId xmlns:a16="http://schemas.microsoft.com/office/drawing/2014/main" id="{B74B31E6-0650-4D7B-AA16-44A935B6125A}"/>
              </a:ext>
            </a:extLst>
          </p:cNvPr>
          <p:cNvPicPr>
            <a:picLocks noChangeAspect="1"/>
          </p:cNvPicPr>
          <p:nvPr/>
        </p:nvPicPr>
        <p:blipFill rotWithShape="1">
          <a:blip r:embed="rId3"/>
          <a:srcRect l="51843" t="26388" r="557" b="3667"/>
          <a:stretch/>
        </p:blipFill>
        <p:spPr>
          <a:xfrm>
            <a:off x="3557821" y="5073240"/>
            <a:ext cx="3265138" cy="2291144"/>
          </a:xfrm>
          <a:prstGeom prst="rect">
            <a:avLst/>
          </a:prstGeom>
        </p:spPr>
      </p:pic>
      <p:pic>
        <p:nvPicPr>
          <p:cNvPr id="13" name="Afbeelding 12">
            <a:extLst>
              <a:ext uri="{FF2B5EF4-FFF2-40B4-BE49-F238E27FC236}">
                <a16:creationId xmlns:a16="http://schemas.microsoft.com/office/drawing/2014/main" id="{0D648183-1013-4D2A-92B0-FE0C551693DB}"/>
              </a:ext>
            </a:extLst>
          </p:cNvPr>
          <p:cNvPicPr>
            <a:picLocks noChangeAspect="1"/>
          </p:cNvPicPr>
          <p:nvPr/>
        </p:nvPicPr>
        <p:blipFill rotWithShape="1">
          <a:blip r:embed="rId4"/>
          <a:srcRect l="19566" r="14241" b="2"/>
          <a:stretch/>
        </p:blipFill>
        <p:spPr>
          <a:xfrm>
            <a:off x="7027519" y="198466"/>
            <a:ext cx="3411634" cy="2278516"/>
          </a:xfrm>
          <a:prstGeom prst="rect">
            <a:avLst/>
          </a:prstGeom>
        </p:spPr>
      </p:pic>
      <p:pic>
        <p:nvPicPr>
          <p:cNvPr id="11" name="Afbeelding 10">
            <a:extLst>
              <a:ext uri="{FF2B5EF4-FFF2-40B4-BE49-F238E27FC236}">
                <a16:creationId xmlns:a16="http://schemas.microsoft.com/office/drawing/2014/main" id="{D4C96E06-CA4C-461A-AF18-0F1C6DC9BA55}"/>
              </a:ext>
            </a:extLst>
          </p:cNvPr>
          <p:cNvPicPr>
            <a:picLocks noChangeAspect="1"/>
          </p:cNvPicPr>
          <p:nvPr/>
        </p:nvPicPr>
        <p:blipFill rotWithShape="1">
          <a:blip r:embed="rId5"/>
          <a:srcRect l="15859" t="451" r="11053" b="-453"/>
          <a:stretch/>
        </p:blipFill>
        <p:spPr>
          <a:xfrm>
            <a:off x="219810" y="5056680"/>
            <a:ext cx="3047036" cy="2318202"/>
          </a:xfrm>
          <a:prstGeom prst="rect">
            <a:avLst/>
          </a:prstGeom>
        </p:spPr>
      </p:pic>
      <p:pic>
        <p:nvPicPr>
          <p:cNvPr id="2" name="Afbeelding 1">
            <a:extLst>
              <a:ext uri="{FF2B5EF4-FFF2-40B4-BE49-F238E27FC236}">
                <a16:creationId xmlns:a16="http://schemas.microsoft.com/office/drawing/2014/main" id="{95EAE77A-A257-4FD0-B8EC-2A97D5BF9612}"/>
              </a:ext>
            </a:extLst>
          </p:cNvPr>
          <p:cNvPicPr>
            <a:picLocks noChangeAspect="1"/>
          </p:cNvPicPr>
          <p:nvPr/>
        </p:nvPicPr>
        <p:blipFill rotWithShape="1">
          <a:blip r:embed="rId6"/>
          <a:srcRect l="21980" r="3" b="3"/>
          <a:stretch/>
        </p:blipFill>
        <p:spPr>
          <a:xfrm>
            <a:off x="3502659" y="198466"/>
            <a:ext cx="3320300" cy="2266230"/>
          </a:xfrm>
          <a:prstGeom prst="rect">
            <a:avLst/>
          </a:prstGeom>
        </p:spPr>
      </p:pic>
      <p:pic>
        <p:nvPicPr>
          <p:cNvPr id="3" name="Afbeelding 2">
            <a:extLst>
              <a:ext uri="{FF2B5EF4-FFF2-40B4-BE49-F238E27FC236}">
                <a16:creationId xmlns:a16="http://schemas.microsoft.com/office/drawing/2014/main" id="{96AC31EE-567D-41BA-AC8C-7D247FDADF1D}"/>
              </a:ext>
            </a:extLst>
          </p:cNvPr>
          <p:cNvPicPr>
            <a:picLocks noChangeAspect="1"/>
          </p:cNvPicPr>
          <p:nvPr/>
        </p:nvPicPr>
        <p:blipFill rotWithShape="1">
          <a:blip r:embed="rId7"/>
          <a:srcRect l="8610" t="8667" r="-2" b="15768"/>
          <a:stretch/>
        </p:blipFill>
        <p:spPr>
          <a:xfrm>
            <a:off x="7027519" y="2618284"/>
            <a:ext cx="3446070" cy="2285282"/>
          </a:xfrm>
          <a:prstGeom prst="rect">
            <a:avLst/>
          </a:prstGeom>
        </p:spPr>
      </p:pic>
      <p:pic>
        <p:nvPicPr>
          <p:cNvPr id="10" name="Afbeelding 9">
            <a:extLst>
              <a:ext uri="{FF2B5EF4-FFF2-40B4-BE49-F238E27FC236}">
                <a16:creationId xmlns:a16="http://schemas.microsoft.com/office/drawing/2014/main" id="{53A0AF39-DF81-424D-A197-1DDB926FD592}"/>
              </a:ext>
            </a:extLst>
          </p:cNvPr>
          <p:cNvPicPr>
            <a:picLocks noChangeAspect="1"/>
          </p:cNvPicPr>
          <p:nvPr/>
        </p:nvPicPr>
        <p:blipFill rotWithShape="1">
          <a:blip r:embed="rId8"/>
          <a:srcRect t="1578" r="2" b="2"/>
          <a:stretch/>
        </p:blipFill>
        <p:spPr>
          <a:xfrm>
            <a:off x="7027519" y="5076111"/>
            <a:ext cx="3356345" cy="2279340"/>
          </a:xfrm>
          <a:prstGeom prst="rect">
            <a:avLst/>
          </a:prstGeom>
        </p:spPr>
      </p:pic>
      <p:pic>
        <p:nvPicPr>
          <p:cNvPr id="14" name="Afbeelding 13">
            <a:extLst>
              <a:ext uri="{FF2B5EF4-FFF2-40B4-BE49-F238E27FC236}">
                <a16:creationId xmlns:a16="http://schemas.microsoft.com/office/drawing/2014/main" id="{16E7B827-BDCC-4938-A987-22CB5A70BA1E}"/>
              </a:ext>
            </a:extLst>
          </p:cNvPr>
          <p:cNvPicPr>
            <a:picLocks noChangeAspect="1"/>
          </p:cNvPicPr>
          <p:nvPr/>
        </p:nvPicPr>
        <p:blipFill>
          <a:blip r:embed="rId9"/>
          <a:stretch>
            <a:fillRect/>
          </a:stretch>
        </p:blipFill>
        <p:spPr>
          <a:xfrm>
            <a:off x="227812" y="179888"/>
            <a:ext cx="3047036" cy="2285277"/>
          </a:xfrm>
          <a:prstGeom prst="rect">
            <a:avLst/>
          </a:prstGeom>
        </p:spPr>
      </p:pic>
      <p:pic>
        <p:nvPicPr>
          <p:cNvPr id="15" name="Afbeelding 14">
            <a:extLst>
              <a:ext uri="{FF2B5EF4-FFF2-40B4-BE49-F238E27FC236}">
                <a16:creationId xmlns:a16="http://schemas.microsoft.com/office/drawing/2014/main" id="{2A91A991-0E81-4763-8D52-54B835BC4DA8}"/>
              </a:ext>
            </a:extLst>
          </p:cNvPr>
          <p:cNvPicPr>
            <a:picLocks noChangeAspect="1"/>
          </p:cNvPicPr>
          <p:nvPr/>
        </p:nvPicPr>
        <p:blipFill>
          <a:blip r:embed="rId10"/>
          <a:stretch>
            <a:fillRect/>
          </a:stretch>
        </p:blipFill>
        <p:spPr>
          <a:xfrm>
            <a:off x="219811" y="2618284"/>
            <a:ext cx="3047036" cy="2285277"/>
          </a:xfrm>
          <a:prstGeom prst="rect">
            <a:avLst/>
          </a:prstGeom>
        </p:spPr>
      </p:pic>
      <p:pic>
        <p:nvPicPr>
          <p:cNvPr id="16" name="Afbeelding 15">
            <a:extLst>
              <a:ext uri="{FF2B5EF4-FFF2-40B4-BE49-F238E27FC236}">
                <a16:creationId xmlns:a16="http://schemas.microsoft.com/office/drawing/2014/main" id="{AA276A42-61B0-483E-9B29-15A962D7C1A3}"/>
              </a:ext>
            </a:extLst>
          </p:cNvPr>
          <p:cNvPicPr>
            <a:picLocks noChangeAspect="1"/>
          </p:cNvPicPr>
          <p:nvPr/>
        </p:nvPicPr>
        <p:blipFill>
          <a:blip r:embed="rId11"/>
          <a:stretch>
            <a:fillRect/>
          </a:stretch>
        </p:blipFill>
        <p:spPr>
          <a:xfrm>
            <a:off x="3557821" y="2618284"/>
            <a:ext cx="3265138" cy="2285277"/>
          </a:xfrm>
          <a:prstGeom prst="rect">
            <a:avLst/>
          </a:prstGeom>
        </p:spPr>
      </p:pic>
      <p:sp>
        <p:nvSpPr>
          <p:cNvPr id="17" name="Tekstvak 16">
            <a:extLst>
              <a:ext uri="{FF2B5EF4-FFF2-40B4-BE49-F238E27FC236}">
                <a16:creationId xmlns:a16="http://schemas.microsoft.com/office/drawing/2014/main" id="{811CA854-2651-4153-A539-2B742B1B775D}"/>
              </a:ext>
            </a:extLst>
          </p:cNvPr>
          <p:cNvSpPr txBox="1"/>
          <p:nvPr/>
        </p:nvSpPr>
        <p:spPr>
          <a:xfrm>
            <a:off x="444464" y="708977"/>
            <a:ext cx="2597727" cy="1200329"/>
          </a:xfrm>
          <a:prstGeom prst="rect">
            <a:avLst/>
          </a:prstGeom>
          <a:solidFill>
            <a:schemeClr val="bg1">
              <a:alpha val="75000"/>
            </a:schemeClr>
          </a:solidFill>
        </p:spPr>
        <p:txBody>
          <a:bodyPr wrap="square" rtlCol="0">
            <a:spAutoFit/>
          </a:bodyPr>
          <a:lstStyle/>
          <a:p>
            <a:pPr algn="ctr"/>
            <a:r>
              <a:rPr lang="nl-BE"/>
              <a:t>Levenslang leren, de nieuwe norm</a:t>
            </a:r>
          </a:p>
          <a:p>
            <a:endParaRPr lang="nl-BE"/>
          </a:p>
          <a:p>
            <a:pPr algn="ctr"/>
            <a:r>
              <a:rPr lang="nl-BE"/>
              <a:t>SYNTRA Limburg (T2)</a:t>
            </a:r>
          </a:p>
        </p:txBody>
      </p:sp>
      <p:sp>
        <p:nvSpPr>
          <p:cNvPr id="19" name="Tekstvak 18">
            <a:extLst>
              <a:ext uri="{FF2B5EF4-FFF2-40B4-BE49-F238E27FC236}">
                <a16:creationId xmlns:a16="http://schemas.microsoft.com/office/drawing/2014/main" id="{27FBD738-F550-4E02-95CD-FABE78F4C681}"/>
              </a:ext>
            </a:extLst>
          </p:cNvPr>
          <p:cNvSpPr txBox="1"/>
          <p:nvPr/>
        </p:nvSpPr>
        <p:spPr>
          <a:xfrm>
            <a:off x="3886200" y="708977"/>
            <a:ext cx="2389909" cy="1200329"/>
          </a:xfrm>
          <a:prstGeom prst="rect">
            <a:avLst/>
          </a:prstGeom>
          <a:solidFill>
            <a:schemeClr val="bg1">
              <a:alpha val="75000"/>
            </a:schemeClr>
          </a:solidFill>
        </p:spPr>
        <p:txBody>
          <a:bodyPr wrap="square" rtlCol="0">
            <a:spAutoFit/>
          </a:bodyPr>
          <a:lstStyle/>
          <a:p>
            <a:pPr algn="ctr"/>
            <a:r>
              <a:rPr lang="nl-BE"/>
              <a:t>De toekomst is lerend</a:t>
            </a:r>
          </a:p>
          <a:p>
            <a:endParaRPr lang="nl-BE"/>
          </a:p>
          <a:p>
            <a:pPr algn="ctr"/>
            <a:r>
              <a:rPr lang="nl-BE"/>
              <a:t>LAB gedreven onderwijs</a:t>
            </a:r>
          </a:p>
        </p:txBody>
      </p:sp>
      <p:sp>
        <p:nvSpPr>
          <p:cNvPr id="21" name="Tekstvak 20">
            <a:extLst>
              <a:ext uri="{FF2B5EF4-FFF2-40B4-BE49-F238E27FC236}">
                <a16:creationId xmlns:a16="http://schemas.microsoft.com/office/drawing/2014/main" id="{3FC97052-F66F-4B55-B3A8-22F83945CFF7}"/>
              </a:ext>
            </a:extLst>
          </p:cNvPr>
          <p:cNvSpPr txBox="1"/>
          <p:nvPr/>
        </p:nvSpPr>
        <p:spPr>
          <a:xfrm>
            <a:off x="7502235" y="722361"/>
            <a:ext cx="2208367" cy="1200329"/>
          </a:xfrm>
          <a:prstGeom prst="rect">
            <a:avLst/>
          </a:prstGeom>
          <a:solidFill>
            <a:schemeClr val="bg1">
              <a:alpha val="75000"/>
            </a:schemeClr>
          </a:solidFill>
        </p:spPr>
        <p:txBody>
          <a:bodyPr wrap="square" rtlCol="0">
            <a:spAutoFit/>
          </a:bodyPr>
          <a:lstStyle/>
          <a:p>
            <a:pPr algn="ctr"/>
            <a:r>
              <a:rPr lang="nl-BE"/>
              <a:t>Buurt in de campus, campus in de buurt</a:t>
            </a:r>
          </a:p>
          <a:p>
            <a:pPr algn="ctr"/>
            <a:endParaRPr lang="nl-BE"/>
          </a:p>
          <a:p>
            <a:pPr algn="ctr"/>
            <a:r>
              <a:rPr lang="nl-BE" err="1"/>
              <a:t>Arteveldehogeschool</a:t>
            </a:r>
            <a:endParaRPr lang="nl-BE"/>
          </a:p>
        </p:txBody>
      </p:sp>
      <p:sp>
        <p:nvSpPr>
          <p:cNvPr id="23" name="Tekstvak 22">
            <a:extLst>
              <a:ext uri="{FF2B5EF4-FFF2-40B4-BE49-F238E27FC236}">
                <a16:creationId xmlns:a16="http://schemas.microsoft.com/office/drawing/2014/main" id="{9C3DA0EE-3C1A-483E-89EE-88C2C7E19D8A}"/>
              </a:ext>
            </a:extLst>
          </p:cNvPr>
          <p:cNvSpPr txBox="1"/>
          <p:nvPr/>
        </p:nvSpPr>
        <p:spPr>
          <a:xfrm>
            <a:off x="444464" y="3169227"/>
            <a:ext cx="2597727" cy="1200329"/>
          </a:xfrm>
          <a:prstGeom prst="rect">
            <a:avLst/>
          </a:prstGeom>
          <a:solidFill>
            <a:schemeClr val="bg1">
              <a:alpha val="75000"/>
            </a:schemeClr>
          </a:solidFill>
        </p:spPr>
        <p:txBody>
          <a:bodyPr wrap="square" rtlCol="0">
            <a:spAutoFit/>
          </a:bodyPr>
          <a:lstStyle/>
          <a:p>
            <a:pPr algn="ctr"/>
            <a:r>
              <a:rPr lang="nl-BE"/>
              <a:t>LLW hubs</a:t>
            </a:r>
          </a:p>
          <a:p>
            <a:endParaRPr lang="nl-BE"/>
          </a:p>
          <a:p>
            <a:pPr algn="ctr"/>
            <a:r>
              <a:rPr lang="nl-BE"/>
              <a:t>VOKA en Thomas More</a:t>
            </a:r>
          </a:p>
          <a:p>
            <a:pPr algn="ctr"/>
            <a:endParaRPr lang="nl-BE"/>
          </a:p>
        </p:txBody>
      </p:sp>
      <p:sp>
        <p:nvSpPr>
          <p:cNvPr id="25" name="Tekstvak 24">
            <a:extLst>
              <a:ext uri="{FF2B5EF4-FFF2-40B4-BE49-F238E27FC236}">
                <a16:creationId xmlns:a16="http://schemas.microsoft.com/office/drawing/2014/main" id="{B6CBAEAE-F3B2-4CFC-9397-7940D28F5BF8}"/>
              </a:ext>
            </a:extLst>
          </p:cNvPr>
          <p:cNvSpPr txBox="1"/>
          <p:nvPr/>
        </p:nvSpPr>
        <p:spPr>
          <a:xfrm>
            <a:off x="3886200" y="3169227"/>
            <a:ext cx="2389909" cy="1200329"/>
          </a:xfrm>
          <a:prstGeom prst="rect">
            <a:avLst/>
          </a:prstGeom>
          <a:solidFill>
            <a:schemeClr val="bg1">
              <a:alpha val="75000"/>
            </a:schemeClr>
          </a:solidFill>
        </p:spPr>
        <p:txBody>
          <a:bodyPr wrap="square" rtlCol="0">
            <a:spAutoFit/>
          </a:bodyPr>
          <a:lstStyle/>
          <a:p>
            <a:pPr algn="ctr"/>
            <a:r>
              <a:rPr lang="nl-BE" dirty="0" err="1"/>
              <a:t>SchoolWerk</a:t>
            </a:r>
            <a:r>
              <a:rPr lang="nl-BE" dirty="0"/>
              <a:t> 2.0 </a:t>
            </a:r>
          </a:p>
          <a:p>
            <a:pPr algn="ctr"/>
            <a:endParaRPr lang="nl-BE" dirty="0"/>
          </a:p>
          <a:p>
            <a:pPr algn="ctr"/>
            <a:r>
              <a:rPr lang="nl-BE" dirty="0"/>
              <a:t>STAM vzw</a:t>
            </a:r>
          </a:p>
          <a:p>
            <a:pPr algn="ctr"/>
            <a:endParaRPr lang="nl-BE" dirty="0"/>
          </a:p>
        </p:txBody>
      </p:sp>
      <p:sp>
        <p:nvSpPr>
          <p:cNvPr id="26" name="Tekstvak 25">
            <a:extLst>
              <a:ext uri="{FF2B5EF4-FFF2-40B4-BE49-F238E27FC236}">
                <a16:creationId xmlns:a16="http://schemas.microsoft.com/office/drawing/2014/main" id="{A9AA3A24-B07E-4B9D-B76A-2D65622D538D}"/>
              </a:ext>
            </a:extLst>
          </p:cNvPr>
          <p:cNvSpPr txBox="1"/>
          <p:nvPr/>
        </p:nvSpPr>
        <p:spPr>
          <a:xfrm>
            <a:off x="7502236" y="3181258"/>
            <a:ext cx="2208366" cy="1200329"/>
          </a:xfrm>
          <a:prstGeom prst="rect">
            <a:avLst/>
          </a:prstGeom>
          <a:solidFill>
            <a:schemeClr val="bg1">
              <a:alpha val="75000"/>
            </a:schemeClr>
          </a:solidFill>
        </p:spPr>
        <p:txBody>
          <a:bodyPr wrap="square" rtlCol="0">
            <a:spAutoFit/>
          </a:bodyPr>
          <a:lstStyle/>
          <a:p>
            <a:pPr algn="ctr"/>
            <a:r>
              <a:rPr lang="nl-BE" dirty="0"/>
              <a:t>Naar de essentie van leren </a:t>
            </a:r>
          </a:p>
          <a:p>
            <a:pPr algn="ctr"/>
            <a:endParaRPr lang="nl-BE" dirty="0"/>
          </a:p>
          <a:p>
            <a:pPr algn="ctr"/>
            <a:r>
              <a:rPr lang="nl-BE" dirty="0"/>
              <a:t>De MET</a:t>
            </a:r>
          </a:p>
        </p:txBody>
      </p:sp>
      <p:sp>
        <p:nvSpPr>
          <p:cNvPr id="27" name="Tekstvak 26">
            <a:extLst>
              <a:ext uri="{FF2B5EF4-FFF2-40B4-BE49-F238E27FC236}">
                <a16:creationId xmlns:a16="http://schemas.microsoft.com/office/drawing/2014/main" id="{88CEE4CD-79F4-411F-A41D-8AE1C98CDC79}"/>
              </a:ext>
            </a:extLst>
          </p:cNvPr>
          <p:cNvSpPr txBox="1"/>
          <p:nvPr/>
        </p:nvSpPr>
        <p:spPr>
          <a:xfrm>
            <a:off x="561109" y="5652655"/>
            <a:ext cx="2481082" cy="1200329"/>
          </a:xfrm>
          <a:prstGeom prst="rect">
            <a:avLst/>
          </a:prstGeom>
          <a:solidFill>
            <a:schemeClr val="bg1">
              <a:alpha val="75000"/>
            </a:schemeClr>
          </a:solidFill>
        </p:spPr>
        <p:txBody>
          <a:bodyPr wrap="square" rtlCol="0">
            <a:spAutoFit/>
          </a:bodyPr>
          <a:lstStyle/>
          <a:p>
            <a:pPr algn="ctr"/>
            <a:r>
              <a:rPr lang="nl-BE" err="1"/>
              <a:t>LorEco</a:t>
            </a:r>
            <a:endParaRPr lang="nl-BE"/>
          </a:p>
          <a:p>
            <a:pPr algn="ctr"/>
            <a:endParaRPr lang="nl-BE"/>
          </a:p>
          <a:p>
            <a:pPr algn="ctr"/>
            <a:r>
              <a:rPr lang="nl-BE" err="1"/>
              <a:t>Howest</a:t>
            </a:r>
            <a:r>
              <a:rPr lang="nl-BE"/>
              <a:t>, </a:t>
            </a:r>
            <a:r>
              <a:rPr lang="nl-BE" err="1"/>
              <a:t>Happonomy</a:t>
            </a:r>
            <a:r>
              <a:rPr lang="nl-BE"/>
              <a:t>, </a:t>
            </a:r>
            <a:r>
              <a:rPr lang="nl-BE" err="1"/>
              <a:t>Muntuit</a:t>
            </a:r>
            <a:r>
              <a:rPr lang="nl-BE"/>
              <a:t> en </a:t>
            </a:r>
            <a:r>
              <a:rPr lang="nl-BE" err="1"/>
              <a:t>Fairfin</a:t>
            </a:r>
            <a:endParaRPr lang="nl-BE"/>
          </a:p>
        </p:txBody>
      </p:sp>
      <p:sp>
        <p:nvSpPr>
          <p:cNvPr id="28" name="Tekstvak 27">
            <a:extLst>
              <a:ext uri="{FF2B5EF4-FFF2-40B4-BE49-F238E27FC236}">
                <a16:creationId xmlns:a16="http://schemas.microsoft.com/office/drawing/2014/main" id="{800B8861-82D0-4C44-93A5-DE7B782E72D3}"/>
              </a:ext>
            </a:extLst>
          </p:cNvPr>
          <p:cNvSpPr txBox="1"/>
          <p:nvPr/>
        </p:nvSpPr>
        <p:spPr>
          <a:xfrm>
            <a:off x="3886200" y="5652654"/>
            <a:ext cx="2389909" cy="1200329"/>
          </a:xfrm>
          <a:prstGeom prst="rect">
            <a:avLst/>
          </a:prstGeom>
          <a:solidFill>
            <a:schemeClr val="bg1">
              <a:alpha val="75000"/>
            </a:schemeClr>
          </a:solidFill>
        </p:spPr>
        <p:txBody>
          <a:bodyPr wrap="square" rtlCol="0">
            <a:spAutoFit/>
          </a:bodyPr>
          <a:lstStyle/>
          <a:p>
            <a:pPr algn="ctr"/>
            <a:r>
              <a:rPr lang="nl-BE"/>
              <a:t>maakleerplek</a:t>
            </a:r>
          </a:p>
          <a:p>
            <a:pPr algn="ctr"/>
            <a:endParaRPr lang="nl-BE"/>
          </a:p>
          <a:p>
            <a:pPr algn="ctr"/>
            <a:r>
              <a:rPr lang="nl-BE"/>
              <a:t>UCLL, KU Leuven, SOM en stad Leuven</a:t>
            </a:r>
          </a:p>
        </p:txBody>
      </p:sp>
      <p:sp>
        <p:nvSpPr>
          <p:cNvPr id="30" name="Tekstvak 29">
            <a:extLst>
              <a:ext uri="{FF2B5EF4-FFF2-40B4-BE49-F238E27FC236}">
                <a16:creationId xmlns:a16="http://schemas.microsoft.com/office/drawing/2014/main" id="{4A284B7A-EB9D-4D08-80BE-B73C1AD99511}"/>
              </a:ext>
            </a:extLst>
          </p:cNvPr>
          <p:cNvSpPr txBox="1"/>
          <p:nvPr/>
        </p:nvSpPr>
        <p:spPr>
          <a:xfrm>
            <a:off x="7523663" y="5652654"/>
            <a:ext cx="2208367" cy="1200329"/>
          </a:xfrm>
          <a:prstGeom prst="rect">
            <a:avLst/>
          </a:prstGeom>
          <a:solidFill>
            <a:schemeClr val="bg1">
              <a:alpha val="75000"/>
            </a:schemeClr>
          </a:solidFill>
        </p:spPr>
        <p:txBody>
          <a:bodyPr wrap="square" rtlCol="0">
            <a:spAutoFit/>
          </a:bodyPr>
          <a:lstStyle/>
          <a:p>
            <a:pPr algn="ctr"/>
            <a:r>
              <a:rPr lang="nl-BE"/>
              <a:t>Hotspots voor talent</a:t>
            </a:r>
          </a:p>
          <a:p>
            <a:pPr algn="ctr"/>
            <a:endParaRPr lang="nl-BE"/>
          </a:p>
          <a:p>
            <a:pPr algn="ctr"/>
            <a:r>
              <a:rPr lang="nl-BE" err="1"/>
              <a:t>Konekt</a:t>
            </a:r>
            <a:r>
              <a:rPr lang="nl-BE"/>
              <a:t> </a:t>
            </a:r>
          </a:p>
          <a:p>
            <a:pPr algn="ctr"/>
            <a:endParaRPr lang="nl-BE"/>
          </a:p>
        </p:txBody>
      </p:sp>
    </p:spTree>
    <p:extLst>
      <p:ext uri="{BB962C8B-B14F-4D97-AF65-F5344CB8AC3E}">
        <p14:creationId xmlns:p14="http://schemas.microsoft.com/office/powerpoint/2010/main" val="550362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180">
            <a:extLst>
              <a:ext uri="{FF2B5EF4-FFF2-40B4-BE49-F238E27FC236}">
                <a16:creationId xmlns:a16="http://schemas.microsoft.com/office/drawing/2014/main" id="{B8E4441B-66A2-499E-B9CF-D3C9DB75B322}"/>
              </a:ext>
            </a:extLst>
          </p:cNvPr>
          <p:cNvSpPr/>
          <p:nvPr/>
        </p:nvSpPr>
        <p:spPr>
          <a:xfrm>
            <a:off x="4445" y="-53975"/>
            <a:ext cx="8999855" cy="2440305"/>
          </a:xfrm>
          <a:custGeom>
            <a:avLst/>
            <a:gdLst/>
            <a:ahLst/>
            <a:cxnLst/>
            <a:rect l="l" t="t" r="r" b="b"/>
            <a:pathLst>
              <a:path w="8999855" h="2440305">
                <a:moveTo>
                  <a:pt x="8999372" y="0"/>
                </a:moveTo>
                <a:lnTo>
                  <a:pt x="0" y="0"/>
                </a:lnTo>
                <a:lnTo>
                  <a:pt x="0" y="2439822"/>
                </a:lnTo>
                <a:lnTo>
                  <a:pt x="7196452" y="2439822"/>
                </a:lnTo>
                <a:lnTo>
                  <a:pt x="7244261" y="2439192"/>
                </a:lnTo>
                <a:lnTo>
                  <a:pt x="7291783" y="2437311"/>
                </a:lnTo>
                <a:lnTo>
                  <a:pt x="7338992" y="2434197"/>
                </a:lnTo>
                <a:lnTo>
                  <a:pt x="7385871" y="2429864"/>
                </a:lnTo>
                <a:lnTo>
                  <a:pt x="7432406" y="2424329"/>
                </a:lnTo>
                <a:lnTo>
                  <a:pt x="7478581" y="2417608"/>
                </a:lnTo>
                <a:lnTo>
                  <a:pt x="7524378" y="2409716"/>
                </a:lnTo>
                <a:lnTo>
                  <a:pt x="7569783" y="2400669"/>
                </a:lnTo>
                <a:lnTo>
                  <a:pt x="7614780" y="2390483"/>
                </a:lnTo>
                <a:lnTo>
                  <a:pt x="7659353" y="2379175"/>
                </a:lnTo>
                <a:lnTo>
                  <a:pt x="7703485" y="2366759"/>
                </a:lnTo>
                <a:lnTo>
                  <a:pt x="7747161" y="2353252"/>
                </a:lnTo>
                <a:lnTo>
                  <a:pt x="7790366" y="2338670"/>
                </a:lnTo>
                <a:lnTo>
                  <a:pt x="7833083" y="2323028"/>
                </a:lnTo>
                <a:lnTo>
                  <a:pt x="7875296" y="2306343"/>
                </a:lnTo>
                <a:lnTo>
                  <a:pt x="7916989" y="2288630"/>
                </a:lnTo>
                <a:lnTo>
                  <a:pt x="7958148" y="2269906"/>
                </a:lnTo>
                <a:lnTo>
                  <a:pt x="7998755" y="2250185"/>
                </a:lnTo>
                <a:lnTo>
                  <a:pt x="8038794" y="2229485"/>
                </a:lnTo>
                <a:lnTo>
                  <a:pt x="8078251" y="2207820"/>
                </a:lnTo>
                <a:lnTo>
                  <a:pt x="8117109" y="2185207"/>
                </a:lnTo>
                <a:lnTo>
                  <a:pt x="8155352" y="2161661"/>
                </a:lnTo>
                <a:lnTo>
                  <a:pt x="8192964" y="2137200"/>
                </a:lnTo>
                <a:lnTo>
                  <a:pt x="8229930" y="2111837"/>
                </a:lnTo>
                <a:lnTo>
                  <a:pt x="8266233" y="2085590"/>
                </a:lnTo>
                <a:lnTo>
                  <a:pt x="8301859" y="2058474"/>
                </a:lnTo>
                <a:lnTo>
                  <a:pt x="8336789" y="2030505"/>
                </a:lnTo>
                <a:lnTo>
                  <a:pt x="8371010" y="2001699"/>
                </a:lnTo>
                <a:lnTo>
                  <a:pt x="8404505" y="1972071"/>
                </a:lnTo>
                <a:lnTo>
                  <a:pt x="8437258" y="1941638"/>
                </a:lnTo>
                <a:lnTo>
                  <a:pt x="8469253" y="1910416"/>
                </a:lnTo>
                <a:lnTo>
                  <a:pt x="8500475" y="1878420"/>
                </a:lnTo>
                <a:lnTo>
                  <a:pt x="8530907" y="1845667"/>
                </a:lnTo>
                <a:lnTo>
                  <a:pt x="8560534" y="1812172"/>
                </a:lnTo>
                <a:lnTo>
                  <a:pt x="8589340" y="1777950"/>
                </a:lnTo>
                <a:lnTo>
                  <a:pt x="8617309" y="1743019"/>
                </a:lnTo>
                <a:lnTo>
                  <a:pt x="8644424" y="1707394"/>
                </a:lnTo>
                <a:lnTo>
                  <a:pt x="8670671" y="1671090"/>
                </a:lnTo>
                <a:lnTo>
                  <a:pt x="8696033" y="1634124"/>
                </a:lnTo>
                <a:lnTo>
                  <a:pt x="8720494" y="1596511"/>
                </a:lnTo>
                <a:lnTo>
                  <a:pt x="8744039" y="1558268"/>
                </a:lnTo>
                <a:lnTo>
                  <a:pt x="8766652" y="1519410"/>
                </a:lnTo>
                <a:lnTo>
                  <a:pt x="8788316" y="1479953"/>
                </a:lnTo>
                <a:lnTo>
                  <a:pt x="8809016" y="1439913"/>
                </a:lnTo>
                <a:lnTo>
                  <a:pt x="8828736" y="1399306"/>
                </a:lnTo>
                <a:lnTo>
                  <a:pt x="8847460" y="1358147"/>
                </a:lnTo>
                <a:lnTo>
                  <a:pt x="8865173" y="1316454"/>
                </a:lnTo>
                <a:lnTo>
                  <a:pt x="8881858" y="1274240"/>
                </a:lnTo>
                <a:lnTo>
                  <a:pt x="8897499" y="1231524"/>
                </a:lnTo>
                <a:lnTo>
                  <a:pt x="8912081" y="1188319"/>
                </a:lnTo>
                <a:lnTo>
                  <a:pt x="8925587" y="1144643"/>
                </a:lnTo>
                <a:lnTo>
                  <a:pt x="8938002" y="1100510"/>
                </a:lnTo>
                <a:lnTo>
                  <a:pt x="8949311" y="1055938"/>
                </a:lnTo>
                <a:lnTo>
                  <a:pt x="8959496" y="1010941"/>
                </a:lnTo>
                <a:lnTo>
                  <a:pt x="8968543" y="965536"/>
                </a:lnTo>
                <a:lnTo>
                  <a:pt x="8976435" y="919739"/>
                </a:lnTo>
                <a:lnTo>
                  <a:pt x="8983156" y="873565"/>
                </a:lnTo>
                <a:lnTo>
                  <a:pt x="8988691" y="827031"/>
                </a:lnTo>
                <a:lnTo>
                  <a:pt x="8993023" y="780151"/>
                </a:lnTo>
                <a:lnTo>
                  <a:pt x="8996138" y="732943"/>
                </a:lnTo>
                <a:lnTo>
                  <a:pt x="8998018" y="685422"/>
                </a:lnTo>
                <a:lnTo>
                  <a:pt x="8998648" y="637603"/>
                </a:lnTo>
                <a:lnTo>
                  <a:pt x="8998858" y="338348"/>
                </a:lnTo>
                <a:lnTo>
                  <a:pt x="8999372" y="0"/>
                </a:lnTo>
                <a:close/>
              </a:path>
            </a:pathLst>
          </a:custGeom>
          <a:solidFill>
            <a:srgbClr val="265673"/>
          </a:solidFill>
        </p:spPr>
        <p:txBody>
          <a:bodyPr wrap="square" lIns="0" tIns="0" rIns="0" bIns="0" rtlCol="0"/>
          <a:lstStyle/>
          <a:p>
            <a:endParaRPr/>
          </a:p>
        </p:txBody>
      </p:sp>
      <p:sp>
        <p:nvSpPr>
          <p:cNvPr id="5" name="object 5"/>
          <p:cNvSpPr/>
          <p:nvPr/>
        </p:nvSpPr>
        <p:spPr>
          <a:xfrm>
            <a:off x="10661746" y="2793909"/>
            <a:ext cx="30256" cy="414946"/>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1757332" y="6154839"/>
            <a:ext cx="123825" cy="59690"/>
          </a:xfrm>
          <a:custGeom>
            <a:avLst/>
            <a:gdLst/>
            <a:ahLst/>
            <a:cxnLst/>
            <a:rect l="l" t="t" r="r" b="b"/>
            <a:pathLst>
              <a:path w="123825" h="59689">
                <a:moveTo>
                  <a:pt x="119543" y="31699"/>
                </a:moveTo>
                <a:lnTo>
                  <a:pt x="47730" y="31699"/>
                </a:lnTo>
                <a:lnTo>
                  <a:pt x="70581" y="52316"/>
                </a:lnTo>
                <a:lnTo>
                  <a:pt x="87176" y="59361"/>
                </a:lnTo>
                <a:lnTo>
                  <a:pt x="102962" y="52835"/>
                </a:lnTo>
                <a:lnTo>
                  <a:pt x="123384" y="32740"/>
                </a:lnTo>
                <a:lnTo>
                  <a:pt x="119543" y="31699"/>
                </a:lnTo>
                <a:close/>
              </a:path>
              <a:path w="123825" h="59689">
                <a:moveTo>
                  <a:pt x="36199" y="0"/>
                </a:moveTo>
                <a:lnTo>
                  <a:pt x="14420" y="7966"/>
                </a:lnTo>
                <a:lnTo>
                  <a:pt x="3463" y="15917"/>
                </a:lnTo>
                <a:lnTo>
                  <a:pt x="0" y="28619"/>
                </a:lnTo>
                <a:lnTo>
                  <a:pt x="702" y="50838"/>
                </a:lnTo>
                <a:lnTo>
                  <a:pt x="47730" y="31699"/>
                </a:lnTo>
                <a:lnTo>
                  <a:pt x="119543" y="31699"/>
                </a:lnTo>
                <a:lnTo>
                  <a:pt x="80471" y="20345"/>
                </a:lnTo>
                <a:lnTo>
                  <a:pt x="59306" y="11068"/>
                </a:lnTo>
                <a:lnTo>
                  <a:pt x="36199" y="0"/>
                </a:lnTo>
                <a:close/>
              </a:path>
            </a:pathLst>
          </a:custGeom>
          <a:solidFill>
            <a:srgbClr val="FFFFFF"/>
          </a:solidFill>
        </p:spPr>
        <p:txBody>
          <a:bodyPr wrap="square" lIns="0" tIns="0" rIns="0" bIns="0" rtlCol="0"/>
          <a:lstStyle/>
          <a:p>
            <a:endParaRPr/>
          </a:p>
        </p:txBody>
      </p:sp>
      <p:sp>
        <p:nvSpPr>
          <p:cNvPr id="18" name="object 18"/>
          <p:cNvSpPr/>
          <p:nvPr/>
        </p:nvSpPr>
        <p:spPr>
          <a:xfrm>
            <a:off x="1641164" y="6308405"/>
            <a:ext cx="94799" cy="70454"/>
          </a:xfrm>
          <a:prstGeom prst="rect">
            <a:avLst/>
          </a:prstGeom>
          <a:blipFill>
            <a:blip r:embed="rId4" cstate="print"/>
            <a:stretch>
              <a:fillRect/>
            </a:stretch>
          </a:blipFill>
        </p:spPr>
        <p:txBody>
          <a:bodyPr wrap="square" lIns="0" tIns="0" rIns="0" bIns="0" rtlCol="0"/>
          <a:lstStyle/>
          <a:p>
            <a:endParaRPr/>
          </a:p>
        </p:txBody>
      </p:sp>
      <p:sp>
        <p:nvSpPr>
          <p:cNvPr id="20" name="object 20"/>
          <p:cNvSpPr/>
          <p:nvPr/>
        </p:nvSpPr>
        <p:spPr>
          <a:xfrm>
            <a:off x="1596604" y="5693384"/>
            <a:ext cx="462280" cy="372745"/>
          </a:xfrm>
          <a:custGeom>
            <a:avLst/>
            <a:gdLst/>
            <a:ahLst/>
            <a:cxnLst/>
            <a:rect l="l" t="t" r="r" b="b"/>
            <a:pathLst>
              <a:path w="462280" h="372745">
                <a:moveTo>
                  <a:pt x="145892" y="87939"/>
                </a:moveTo>
                <a:lnTo>
                  <a:pt x="108357" y="97713"/>
                </a:lnTo>
                <a:lnTo>
                  <a:pt x="72147" y="121381"/>
                </a:lnTo>
                <a:lnTo>
                  <a:pt x="37120" y="154260"/>
                </a:lnTo>
                <a:lnTo>
                  <a:pt x="25942" y="175814"/>
                </a:lnTo>
                <a:lnTo>
                  <a:pt x="26073" y="200141"/>
                </a:lnTo>
                <a:lnTo>
                  <a:pt x="36158" y="232283"/>
                </a:lnTo>
                <a:lnTo>
                  <a:pt x="29825" y="240744"/>
                </a:lnTo>
                <a:lnTo>
                  <a:pt x="23142" y="249432"/>
                </a:lnTo>
                <a:lnTo>
                  <a:pt x="16718" y="258509"/>
                </a:lnTo>
                <a:lnTo>
                  <a:pt x="11164" y="268135"/>
                </a:lnTo>
                <a:lnTo>
                  <a:pt x="0" y="301376"/>
                </a:lnTo>
                <a:lnTo>
                  <a:pt x="2876" y="327596"/>
                </a:lnTo>
                <a:lnTo>
                  <a:pt x="18513" y="347777"/>
                </a:lnTo>
                <a:lnTo>
                  <a:pt x="45632" y="362902"/>
                </a:lnTo>
                <a:lnTo>
                  <a:pt x="77393" y="370871"/>
                </a:lnTo>
                <a:lnTo>
                  <a:pt x="109089" y="372378"/>
                </a:lnTo>
                <a:lnTo>
                  <a:pt x="140721" y="371430"/>
                </a:lnTo>
                <a:lnTo>
                  <a:pt x="190567" y="371430"/>
                </a:lnTo>
                <a:lnTo>
                  <a:pt x="194527" y="371043"/>
                </a:lnTo>
                <a:lnTo>
                  <a:pt x="216917" y="367728"/>
                </a:lnTo>
                <a:lnTo>
                  <a:pt x="245559" y="364067"/>
                </a:lnTo>
                <a:lnTo>
                  <a:pt x="285411" y="355911"/>
                </a:lnTo>
                <a:lnTo>
                  <a:pt x="301367" y="313071"/>
                </a:lnTo>
                <a:lnTo>
                  <a:pt x="306833" y="302763"/>
                </a:lnTo>
                <a:lnTo>
                  <a:pt x="317052" y="295820"/>
                </a:lnTo>
                <a:lnTo>
                  <a:pt x="332360" y="290880"/>
                </a:lnTo>
                <a:lnTo>
                  <a:pt x="363915" y="282125"/>
                </a:lnTo>
                <a:lnTo>
                  <a:pt x="394309" y="270113"/>
                </a:lnTo>
                <a:lnTo>
                  <a:pt x="422119" y="252933"/>
                </a:lnTo>
                <a:lnTo>
                  <a:pt x="445923" y="228676"/>
                </a:lnTo>
                <a:lnTo>
                  <a:pt x="460595" y="201945"/>
                </a:lnTo>
                <a:lnTo>
                  <a:pt x="462006" y="178039"/>
                </a:lnTo>
                <a:lnTo>
                  <a:pt x="450204" y="157265"/>
                </a:lnTo>
                <a:lnTo>
                  <a:pt x="425235" y="139928"/>
                </a:lnTo>
                <a:lnTo>
                  <a:pt x="421793" y="138214"/>
                </a:lnTo>
                <a:lnTo>
                  <a:pt x="419037" y="134924"/>
                </a:lnTo>
                <a:lnTo>
                  <a:pt x="414211" y="130962"/>
                </a:lnTo>
                <a:lnTo>
                  <a:pt x="416554" y="123463"/>
                </a:lnTo>
                <a:lnTo>
                  <a:pt x="418991" y="115911"/>
                </a:lnTo>
                <a:lnTo>
                  <a:pt x="421235" y="108261"/>
                </a:lnTo>
                <a:lnTo>
                  <a:pt x="423000" y="100469"/>
                </a:lnTo>
                <a:lnTo>
                  <a:pt x="423084" y="95358"/>
                </a:lnTo>
                <a:lnTo>
                  <a:pt x="174551" y="95358"/>
                </a:lnTo>
                <a:lnTo>
                  <a:pt x="145892" y="87939"/>
                </a:lnTo>
                <a:close/>
              </a:path>
              <a:path w="462280" h="372745">
                <a:moveTo>
                  <a:pt x="190567" y="371430"/>
                </a:moveTo>
                <a:lnTo>
                  <a:pt x="140721" y="371430"/>
                </a:lnTo>
                <a:lnTo>
                  <a:pt x="183348" y="372136"/>
                </a:lnTo>
                <a:lnTo>
                  <a:pt x="190567" y="371430"/>
                </a:lnTo>
                <a:close/>
              </a:path>
              <a:path w="462280" h="372745">
                <a:moveTo>
                  <a:pt x="344082" y="0"/>
                </a:moveTo>
                <a:lnTo>
                  <a:pt x="301904" y="2647"/>
                </a:lnTo>
                <a:lnTo>
                  <a:pt x="264140" y="14271"/>
                </a:lnTo>
                <a:lnTo>
                  <a:pt x="232098" y="36940"/>
                </a:lnTo>
                <a:lnTo>
                  <a:pt x="207087" y="72720"/>
                </a:lnTo>
                <a:lnTo>
                  <a:pt x="198375" y="85738"/>
                </a:lnTo>
                <a:lnTo>
                  <a:pt x="187513" y="93360"/>
                </a:lnTo>
                <a:lnTo>
                  <a:pt x="174551" y="95358"/>
                </a:lnTo>
                <a:lnTo>
                  <a:pt x="423084" y="95358"/>
                </a:lnTo>
                <a:lnTo>
                  <a:pt x="423656" y="60664"/>
                </a:lnTo>
                <a:lnTo>
                  <a:pt x="409773" y="29241"/>
                </a:lnTo>
                <a:lnTo>
                  <a:pt x="382773" y="8315"/>
                </a:lnTo>
                <a:lnTo>
                  <a:pt x="344082" y="0"/>
                </a:lnTo>
                <a:close/>
              </a:path>
            </a:pathLst>
          </a:custGeom>
          <a:solidFill>
            <a:srgbClr val="FFFFFF"/>
          </a:solidFill>
        </p:spPr>
        <p:txBody>
          <a:bodyPr wrap="square" lIns="0" tIns="0" rIns="0" bIns="0" rtlCol="0"/>
          <a:lstStyle/>
          <a:p>
            <a:endParaRPr/>
          </a:p>
        </p:txBody>
      </p:sp>
      <p:sp>
        <p:nvSpPr>
          <p:cNvPr id="4" name="Tekstvak 3">
            <a:extLst>
              <a:ext uri="{FF2B5EF4-FFF2-40B4-BE49-F238E27FC236}">
                <a16:creationId xmlns:a16="http://schemas.microsoft.com/office/drawing/2014/main" id="{F99F022D-46C5-4054-891D-005A90B16FFB}"/>
              </a:ext>
            </a:extLst>
          </p:cNvPr>
          <p:cNvSpPr txBox="1"/>
          <p:nvPr/>
        </p:nvSpPr>
        <p:spPr>
          <a:xfrm>
            <a:off x="21898" y="2894590"/>
            <a:ext cx="8764462" cy="2677656"/>
          </a:xfrm>
          <a:prstGeom prst="rect">
            <a:avLst/>
          </a:prstGeom>
          <a:noFill/>
        </p:spPr>
        <p:txBody>
          <a:bodyPr wrap="square" rtlCol="0">
            <a:spAutoFit/>
          </a:bodyPr>
          <a:lstStyle/>
          <a:p>
            <a:pPr lvl="1"/>
            <a:r>
              <a:rPr lang="nl-BE" sz="3600" b="1" dirty="0">
                <a:solidFill>
                  <a:schemeClr val="tx2"/>
                </a:solidFill>
              </a:rPr>
              <a:t>Transitieteam </a:t>
            </a:r>
          </a:p>
          <a:p>
            <a:pPr lvl="1"/>
            <a:endParaRPr lang="nl-BE" sz="2200" b="1" dirty="0">
              <a:solidFill>
                <a:schemeClr val="tx2"/>
              </a:solidFill>
            </a:endParaRPr>
          </a:p>
          <a:p>
            <a:pPr lvl="1"/>
            <a:endParaRPr lang="nl-BE" sz="2200" b="1" dirty="0">
              <a:solidFill>
                <a:schemeClr val="tx2"/>
              </a:solidFill>
            </a:endParaRPr>
          </a:p>
          <a:p>
            <a:pPr lvl="1"/>
            <a:endParaRPr lang="nl-BE" sz="2200" b="1" dirty="0">
              <a:solidFill>
                <a:schemeClr val="tx2"/>
              </a:solidFill>
            </a:endParaRPr>
          </a:p>
          <a:p>
            <a:pPr lvl="1"/>
            <a:endParaRPr lang="nl-BE" sz="2200" b="1" dirty="0">
              <a:solidFill>
                <a:schemeClr val="tx2"/>
              </a:solidFill>
            </a:endParaRPr>
          </a:p>
          <a:p>
            <a:pPr lvl="1"/>
            <a:endParaRPr lang="nl-BE" sz="2200" b="1" dirty="0">
              <a:solidFill>
                <a:schemeClr val="tx2"/>
              </a:solidFill>
            </a:endParaRPr>
          </a:p>
          <a:p>
            <a:pPr marL="742950" lvl="1" indent="-285750">
              <a:buFont typeface="Arial" panose="020B0604020202020204" pitchFamily="34" charset="0"/>
              <a:buChar char="•"/>
            </a:pPr>
            <a:endParaRPr lang="nl-BE" sz="2200" b="1" dirty="0">
              <a:solidFill>
                <a:schemeClr val="tx2"/>
              </a:solidFill>
            </a:endParaRPr>
          </a:p>
        </p:txBody>
      </p:sp>
      <p:sp>
        <p:nvSpPr>
          <p:cNvPr id="2" name="Tekstvak 1">
            <a:extLst>
              <a:ext uri="{FF2B5EF4-FFF2-40B4-BE49-F238E27FC236}">
                <a16:creationId xmlns:a16="http://schemas.microsoft.com/office/drawing/2014/main" id="{B51006E6-CC81-4592-AB22-9FDE81937CBE}"/>
              </a:ext>
            </a:extLst>
          </p:cNvPr>
          <p:cNvSpPr txBox="1"/>
          <p:nvPr/>
        </p:nvSpPr>
        <p:spPr>
          <a:xfrm>
            <a:off x="622300" y="504825"/>
            <a:ext cx="6934200" cy="707886"/>
          </a:xfrm>
          <a:prstGeom prst="rect">
            <a:avLst/>
          </a:prstGeom>
          <a:noFill/>
        </p:spPr>
        <p:txBody>
          <a:bodyPr wrap="square" rtlCol="0">
            <a:spAutoFit/>
          </a:bodyPr>
          <a:lstStyle/>
          <a:p>
            <a:r>
              <a:rPr lang="nl-BE" sz="4000" b="1" dirty="0">
                <a:solidFill>
                  <a:schemeClr val="bg1"/>
                </a:solidFill>
              </a:rPr>
              <a:t>VAN VISIE NAAR PRAKTIJKEN</a:t>
            </a:r>
          </a:p>
        </p:txBody>
      </p:sp>
      <p:pic>
        <p:nvPicPr>
          <p:cNvPr id="6" name="Afbeelding 5">
            <a:extLst>
              <a:ext uri="{FF2B5EF4-FFF2-40B4-BE49-F238E27FC236}">
                <a16:creationId xmlns:a16="http://schemas.microsoft.com/office/drawing/2014/main" id="{14E77CDB-E1E7-4C9B-B659-020E77C68DF3}"/>
              </a:ext>
            </a:extLst>
          </p:cNvPr>
          <p:cNvPicPr>
            <a:picLocks noChangeAspect="1"/>
          </p:cNvPicPr>
          <p:nvPr/>
        </p:nvPicPr>
        <p:blipFill>
          <a:blip r:embed="rId5"/>
          <a:stretch>
            <a:fillRect/>
          </a:stretch>
        </p:blipFill>
        <p:spPr>
          <a:xfrm>
            <a:off x="598384" y="3958716"/>
            <a:ext cx="1971228" cy="1192405"/>
          </a:xfrm>
          <a:prstGeom prst="rect">
            <a:avLst/>
          </a:prstGeom>
        </p:spPr>
      </p:pic>
      <p:pic>
        <p:nvPicPr>
          <p:cNvPr id="8" name="Afbeelding 7">
            <a:extLst>
              <a:ext uri="{FF2B5EF4-FFF2-40B4-BE49-F238E27FC236}">
                <a16:creationId xmlns:a16="http://schemas.microsoft.com/office/drawing/2014/main" id="{23ECC450-D20E-4CCF-BB00-B3AB6DB125EA}"/>
              </a:ext>
            </a:extLst>
          </p:cNvPr>
          <p:cNvPicPr>
            <a:picLocks noChangeAspect="1"/>
          </p:cNvPicPr>
          <p:nvPr/>
        </p:nvPicPr>
        <p:blipFill>
          <a:blip r:embed="rId6"/>
          <a:stretch>
            <a:fillRect/>
          </a:stretch>
        </p:blipFill>
        <p:spPr>
          <a:xfrm>
            <a:off x="2569612" y="3832747"/>
            <a:ext cx="2217612" cy="1318374"/>
          </a:xfrm>
          <a:prstGeom prst="rect">
            <a:avLst/>
          </a:prstGeom>
        </p:spPr>
      </p:pic>
      <p:pic>
        <p:nvPicPr>
          <p:cNvPr id="10" name="Afbeelding 9">
            <a:extLst>
              <a:ext uri="{FF2B5EF4-FFF2-40B4-BE49-F238E27FC236}">
                <a16:creationId xmlns:a16="http://schemas.microsoft.com/office/drawing/2014/main" id="{D449E1EC-A792-4F17-9020-5CBF3E5BC7DE}"/>
              </a:ext>
            </a:extLst>
          </p:cNvPr>
          <p:cNvPicPr>
            <a:picLocks noChangeAspect="1"/>
          </p:cNvPicPr>
          <p:nvPr/>
        </p:nvPicPr>
        <p:blipFill>
          <a:blip r:embed="rId7"/>
          <a:stretch>
            <a:fillRect/>
          </a:stretch>
        </p:blipFill>
        <p:spPr>
          <a:xfrm>
            <a:off x="4964148" y="3808128"/>
            <a:ext cx="1775614" cy="1425063"/>
          </a:xfrm>
          <a:prstGeom prst="rect">
            <a:avLst/>
          </a:prstGeom>
        </p:spPr>
      </p:pic>
      <p:pic>
        <p:nvPicPr>
          <p:cNvPr id="12" name="Afbeelding 11">
            <a:extLst>
              <a:ext uri="{FF2B5EF4-FFF2-40B4-BE49-F238E27FC236}">
                <a16:creationId xmlns:a16="http://schemas.microsoft.com/office/drawing/2014/main" id="{A227C0EF-2ADD-43C4-BB58-A08993A09F87}"/>
              </a:ext>
            </a:extLst>
          </p:cNvPr>
          <p:cNvPicPr>
            <a:picLocks noChangeAspect="1"/>
          </p:cNvPicPr>
          <p:nvPr/>
        </p:nvPicPr>
        <p:blipFill>
          <a:blip r:embed="rId8"/>
          <a:stretch>
            <a:fillRect/>
          </a:stretch>
        </p:blipFill>
        <p:spPr>
          <a:xfrm>
            <a:off x="6916686" y="4068987"/>
            <a:ext cx="1486029" cy="1082134"/>
          </a:xfrm>
          <a:prstGeom prst="rect">
            <a:avLst/>
          </a:prstGeom>
        </p:spPr>
      </p:pic>
      <p:pic>
        <p:nvPicPr>
          <p:cNvPr id="14" name="Afbeelding 13">
            <a:extLst>
              <a:ext uri="{FF2B5EF4-FFF2-40B4-BE49-F238E27FC236}">
                <a16:creationId xmlns:a16="http://schemas.microsoft.com/office/drawing/2014/main" id="{B99CE06F-958C-4FDD-9CB5-BD4199A6285B}"/>
              </a:ext>
            </a:extLst>
          </p:cNvPr>
          <p:cNvPicPr>
            <a:picLocks noChangeAspect="1"/>
          </p:cNvPicPr>
          <p:nvPr/>
        </p:nvPicPr>
        <p:blipFill>
          <a:blip r:embed="rId9"/>
          <a:stretch>
            <a:fillRect/>
          </a:stretch>
        </p:blipFill>
        <p:spPr>
          <a:xfrm>
            <a:off x="8579639" y="3840367"/>
            <a:ext cx="1386960" cy="1303133"/>
          </a:xfrm>
          <a:prstGeom prst="rect">
            <a:avLst/>
          </a:prstGeom>
        </p:spPr>
      </p:pic>
    </p:spTree>
    <p:extLst>
      <p:ext uri="{BB962C8B-B14F-4D97-AF65-F5344CB8AC3E}">
        <p14:creationId xmlns:p14="http://schemas.microsoft.com/office/powerpoint/2010/main" val="280209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180">
            <a:extLst>
              <a:ext uri="{FF2B5EF4-FFF2-40B4-BE49-F238E27FC236}">
                <a16:creationId xmlns:a16="http://schemas.microsoft.com/office/drawing/2014/main" id="{B8E4441B-66A2-499E-B9CF-D3C9DB75B322}"/>
              </a:ext>
            </a:extLst>
          </p:cNvPr>
          <p:cNvSpPr/>
          <p:nvPr/>
        </p:nvSpPr>
        <p:spPr>
          <a:xfrm>
            <a:off x="4445" y="-53975"/>
            <a:ext cx="8999855" cy="2440305"/>
          </a:xfrm>
          <a:custGeom>
            <a:avLst/>
            <a:gdLst/>
            <a:ahLst/>
            <a:cxnLst/>
            <a:rect l="l" t="t" r="r" b="b"/>
            <a:pathLst>
              <a:path w="8999855" h="2440305">
                <a:moveTo>
                  <a:pt x="8999372" y="0"/>
                </a:moveTo>
                <a:lnTo>
                  <a:pt x="0" y="0"/>
                </a:lnTo>
                <a:lnTo>
                  <a:pt x="0" y="2439822"/>
                </a:lnTo>
                <a:lnTo>
                  <a:pt x="7196452" y="2439822"/>
                </a:lnTo>
                <a:lnTo>
                  <a:pt x="7244261" y="2439192"/>
                </a:lnTo>
                <a:lnTo>
                  <a:pt x="7291783" y="2437311"/>
                </a:lnTo>
                <a:lnTo>
                  <a:pt x="7338992" y="2434197"/>
                </a:lnTo>
                <a:lnTo>
                  <a:pt x="7385871" y="2429864"/>
                </a:lnTo>
                <a:lnTo>
                  <a:pt x="7432406" y="2424329"/>
                </a:lnTo>
                <a:lnTo>
                  <a:pt x="7478581" y="2417608"/>
                </a:lnTo>
                <a:lnTo>
                  <a:pt x="7524378" y="2409716"/>
                </a:lnTo>
                <a:lnTo>
                  <a:pt x="7569783" y="2400669"/>
                </a:lnTo>
                <a:lnTo>
                  <a:pt x="7614780" y="2390483"/>
                </a:lnTo>
                <a:lnTo>
                  <a:pt x="7659353" y="2379175"/>
                </a:lnTo>
                <a:lnTo>
                  <a:pt x="7703485" y="2366759"/>
                </a:lnTo>
                <a:lnTo>
                  <a:pt x="7747161" y="2353252"/>
                </a:lnTo>
                <a:lnTo>
                  <a:pt x="7790366" y="2338670"/>
                </a:lnTo>
                <a:lnTo>
                  <a:pt x="7833083" y="2323028"/>
                </a:lnTo>
                <a:lnTo>
                  <a:pt x="7875296" y="2306343"/>
                </a:lnTo>
                <a:lnTo>
                  <a:pt x="7916989" y="2288630"/>
                </a:lnTo>
                <a:lnTo>
                  <a:pt x="7958148" y="2269906"/>
                </a:lnTo>
                <a:lnTo>
                  <a:pt x="7998755" y="2250185"/>
                </a:lnTo>
                <a:lnTo>
                  <a:pt x="8038794" y="2229485"/>
                </a:lnTo>
                <a:lnTo>
                  <a:pt x="8078251" y="2207820"/>
                </a:lnTo>
                <a:lnTo>
                  <a:pt x="8117109" y="2185207"/>
                </a:lnTo>
                <a:lnTo>
                  <a:pt x="8155352" y="2161661"/>
                </a:lnTo>
                <a:lnTo>
                  <a:pt x="8192964" y="2137200"/>
                </a:lnTo>
                <a:lnTo>
                  <a:pt x="8229930" y="2111837"/>
                </a:lnTo>
                <a:lnTo>
                  <a:pt x="8266233" y="2085590"/>
                </a:lnTo>
                <a:lnTo>
                  <a:pt x="8301859" y="2058474"/>
                </a:lnTo>
                <a:lnTo>
                  <a:pt x="8336789" y="2030505"/>
                </a:lnTo>
                <a:lnTo>
                  <a:pt x="8371010" y="2001699"/>
                </a:lnTo>
                <a:lnTo>
                  <a:pt x="8404505" y="1972071"/>
                </a:lnTo>
                <a:lnTo>
                  <a:pt x="8437258" y="1941638"/>
                </a:lnTo>
                <a:lnTo>
                  <a:pt x="8469253" y="1910416"/>
                </a:lnTo>
                <a:lnTo>
                  <a:pt x="8500475" y="1878420"/>
                </a:lnTo>
                <a:lnTo>
                  <a:pt x="8530907" y="1845667"/>
                </a:lnTo>
                <a:lnTo>
                  <a:pt x="8560534" y="1812172"/>
                </a:lnTo>
                <a:lnTo>
                  <a:pt x="8589340" y="1777950"/>
                </a:lnTo>
                <a:lnTo>
                  <a:pt x="8617309" y="1743019"/>
                </a:lnTo>
                <a:lnTo>
                  <a:pt x="8644424" y="1707394"/>
                </a:lnTo>
                <a:lnTo>
                  <a:pt x="8670671" y="1671090"/>
                </a:lnTo>
                <a:lnTo>
                  <a:pt x="8696033" y="1634124"/>
                </a:lnTo>
                <a:lnTo>
                  <a:pt x="8720494" y="1596511"/>
                </a:lnTo>
                <a:lnTo>
                  <a:pt x="8744039" y="1558268"/>
                </a:lnTo>
                <a:lnTo>
                  <a:pt x="8766652" y="1519410"/>
                </a:lnTo>
                <a:lnTo>
                  <a:pt x="8788316" y="1479953"/>
                </a:lnTo>
                <a:lnTo>
                  <a:pt x="8809016" y="1439913"/>
                </a:lnTo>
                <a:lnTo>
                  <a:pt x="8828736" y="1399306"/>
                </a:lnTo>
                <a:lnTo>
                  <a:pt x="8847460" y="1358147"/>
                </a:lnTo>
                <a:lnTo>
                  <a:pt x="8865173" y="1316454"/>
                </a:lnTo>
                <a:lnTo>
                  <a:pt x="8881858" y="1274240"/>
                </a:lnTo>
                <a:lnTo>
                  <a:pt x="8897499" y="1231524"/>
                </a:lnTo>
                <a:lnTo>
                  <a:pt x="8912081" y="1188319"/>
                </a:lnTo>
                <a:lnTo>
                  <a:pt x="8925587" y="1144643"/>
                </a:lnTo>
                <a:lnTo>
                  <a:pt x="8938002" y="1100510"/>
                </a:lnTo>
                <a:lnTo>
                  <a:pt x="8949311" y="1055938"/>
                </a:lnTo>
                <a:lnTo>
                  <a:pt x="8959496" y="1010941"/>
                </a:lnTo>
                <a:lnTo>
                  <a:pt x="8968543" y="965536"/>
                </a:lnTo>
                <a:lnTo>
                  <a:pt x="8976435" y="919739"/>
                </a:lnTo>
                <a:lnTo>
                  <a:pt x="8983156" y="873565"/>
                </a:lnTo>
                <a:lnTo>
                  <a:pt x="8988691" y="827031"/>
                </a:lnTo>
                <a:lnTo>
                  <a:pt x="8993023" y="780151"/>
                </a:lnTo>
                <a:lnTo>
                  <a:pt x="8996138" y="732943"/>
                </a:lnTo>
                <a:lnTo>
                  <a:pt x="8998018" y="685422"/>
                </a:lnTo>
                <a:lnTo>
                  <a:pt x="8998648" y="637603"/>
                </a:lnTo>
                <a:lnTo>
                  <a:pt x="8998858" y="338348"/>
                </a:lnTo>
                <a:lnTo>
                  <a:pt x="8999372" y="0"/>
                </a:lnTo>
                <a:close/>
              </a:path>
            </a:pathLst>
          </a:custGeom>
          <a:solidFill>
            <a:srgbClr val="265673"/>
          </a:solidFill>
        </p:spPr>
        <p:txBody>
          <a:bodyPr wrap="square" lIns="0" tIns="0" rIns="0" bIns="0" rtlCol="0"/>
          <a:lstStyle/>
          <a:p>
            <a:endParaRPr dirty="0"/>
          </a:p>
        </p:txBody>
      </p:sp>
      <p:sp>
        <p:nvSpPr>
          <p:cNvPr id="5" name="object 5"/>
          <p:cNvSpPr/>
          <p:nvPr/>
        </p:nvSpPr>
        <p:spPr>
          <a:xfrm>
            <a:off x="10661746" y="2793909"/>
            <a:ext cx="30256" cy="414946"/>
          </a:xfrm>
          <a:prstGeom prst="rect">
            <a:avLst/>
          </a:prstGeom>
          <a:blipFill>
            <a:blip r:embed="rId3" cstate="print"/>
            <a:stretch>
              <a:fillRect/>
            </a:stretch>
          </a:blipFill>
        </p:spPr>
        <p:txBody>
          <a:bodyPr wrap="square" lIns="0" tIns="0" rIns="0" bIns="0" rtlCol="0"/>
          <a:lstStyle/>
          <a:p>
            <a:endParaRPr dirty="0"/>
          </a:p>
        </p:txBody>
      </p:sp>
      <p:sp>
        <p:nvSpPr>
          <p:cNvPr id="16" name="object 16"/>
          <p:cNvSpPr/>
          <p:nvPr/>
        </p:nvSpPr>
        <p:spPr>
          <a:xfrm>
            <a:off x="1757332" y="6154839"/>
            <a:ext cx="123825" cy="59690"/>
          </a:xfrm>
          <a:custGeom>
            <a:avLst/>
            <a:gdLst/>
            <a:ahLst/>
            <a:cxnLst/>
            <a:rect l="l" t="t" r="r" b="b"/>
            <a:pathLst>
              <a:path w="123825" h="59689">
                <a:moveTo>
                  <a:pt x="119543" y="31699"/>
                </a:moveTo>
                <a:lnTo>
                  <a:pt x="47730" y="31699"/>
                </a:lnTo>
                <a:lnTo>
                  <a:pt x="70581" y="52316"/>
                </a:lnTo>
                <a:lnTo>
                  <a:pt x="87176" y="59361"/>
                </a:lnTo>
                <a:lnTo>
                  <a:pt x="102962" y="52835"/>
                </a:lnTo>
                <a:lnTo>
                  <a:pt x="123384" y="32740"/>
                </a:lnTo>
                <a:lnTo>
                  <a:pt x="119543" y="31699"/>
                </a:lnTo>
                <a:close/>
              </a:path>
              <a:path w="123825" h="59689">
                <a:moveTo>
                  <a:pt x="36199" y="0"/>
                </a:moveTo>
                <a:lnTo>
                  <a:pt x="14420" y="7966"/>
                </a:lnTo>
                <a:lnTo>
                  <a:pt x="3463" y="15917"/>
                </a:lnTo>
                <a:lnTo>
                  <a:pt x="0" y="28619"/>
                </a:lnTo>
                <a:lnTo>
                  <a:pt x="702" y="50838"/>
                </a:lnTo>
                <a:lnTo>
                  <a:pt x="47730" y="31699"/>
                </a:lnTo>
                <a:lnTo>
                  <a:pt x="119543" y="31699"/>
                </a:lnTo>
                <a:lnTo>
                  <a:pt x="80471" y="20345"/>
                </a:lnTo>
                <a:lnTo>
                  <a:pt x="59306" y="11068"/>
                </a:lnTo>
                <a:lnTo>
                  <a:pt x="36199" y="0"/>
                </a:lnTo>
                <a:close/>
              </a:path>
            </a:pathLst>
          </a:custGeom>
          <a:solidFill>
            <a:srgbClr val="FFFFFF"/>
          </a:solidFill>
        </p:spPr>
        <p:txBody>
          <a:bodyPr wrap="square" lIns="0" tIns="0" rIns="0" bIns="0" rtlCol="0"/>
          <a:lstStyle/>
          <a:p>
            <a:endParaRPr dirty="0"/>
          </a:p>
        </p:txBody>
      </p:sp>
      <p:sp>
        <p:nvSpPr>
          <p:cNvPr id="18" name="object 18"/>
          <p:cNvSpPr/>
          <p:nvPr/>
        </p:nvSpPr>
        <p:spPr>
          <a:xfrm>
            <a:off x="1641164" y="6308405"/>
            <a:ext cx="94799" cy="70454"/>
          </a:xfrm>
          <a:prstGeom prst="rect">
            <a:avLst/>
          </a:prstGeom>
          <a:blipFill>
            <a:blip r:embed="rId4" cstate="print"/>
            <a:stretch>
              <a:fillRect/>
            </a:stretch>
          </a:blipFill>
        </p:spPr>
        <p:txBody>
          <a:bodyPr wrap="square" lIns="0" tIns="0" rIns="0" bIns="0" rtlCol="0"/>
          <a:lstStyle/>
          <a:p>
            <a:endParaRPr dirty="0"/>
          </a:p>
        </p:txBody>
      </p:sp>
      <p:sp>
        <p:nvSpPr>
          <p:cNvPr id="20" name="object 20"/>
          <p:cNvSpPr/>
          <p:nvPr/>
        </p:nvSpPr>
        <p:spPr>
          <a:xfrm>
            <a:off x="1596604" y="5693384"/>
            <a:ext cx="462280" cy="372745"/>
          </a:xfrm>
          <a:custGeom>
            <a:avLst/>
            <a:gdLst/>
            <a:ahLst/>
            <a:cxnLst/>
            <a:rect l="l" t="t" r="r" b="b"/>
            <a:pathLst>
              <a:path w="462280" h="372745">
                <a:moveTo>
                  <a:pt x="145892" y="87939"/>
                </a:moveTo>
                <a:lnTo>
                  <a:pt x="108357" y="97713"/>
                </a:lnTo>
                <a:lnTo>
                  <a:pt x="72147" y="121381"/>
                </a:lnTo>
                <a:lnTo>
                  <a:pt x="37120" y="154260"/>
                </a:lnTo>
                <a:lnTo>
                  <a:pt x="25942" y="175814"/>
                </a:lnTo>
                <a:lnTo>
                  <a:pt x="26073" y="200141"/>
                </a:lnTo>
                <a:lnTo>
                  <a:pt x="36158" y="232283"/>
                </a:lnTo>
                <a:lnTo>
                  <a:pt x="29825" y="240744"/>
                </a:lnTo>
                <a:lnTo>
                  <a:pt x="23142" y="249432"/>
                </a:lnTo>
                <a:lnTo>
                  <a:pt x="16718" y="258509"/>
                </a:lnTo>
                <a:lnTo>
                  <a:pt x="11164" y="268135"/>
                </a:lnTo>
                <a:lnTo>
                  <a:pt x="0" y="301376"/>
                </a:lnTo>
                <a:lnTo>
                  <a:pt x="2876" y="327596"/>
                </a:lnTo>
                <a:lnTo>
                  <a:pt x="18513" y="347777"/>
                </a:lnTo>
                <a:lnTo>
                  <a:pt x="45632" y="362902"/>
                </a:lnTo>
                <a:lnTo>
                  <a:pt x="77393" y="370871"/>
                </a:lnTo>
                <a:lnTo>
                  <a:pt x="109089" y="372378"/>
                </a:lnTo>
                <a:lnTo>
                  <a:pt x="140721" y="371430"/>
                </a:lnTo>
                <a:lnTo>
                  <a:pt x="190567" y="371430"/>
                </a:lnTo>
                <a:lnTo>
                  <a:pt x="194527" y="371043"/>
                </a:lnTo>
                <a:lnTo>
                  <a:pt x="216917" y="367728"/>
                </a:lnTo>
                <a:lnTo>
                  <a:pt x="245559" y="364067"/>
                </a:lnTo>
                <a:lnTo>
                  <a:pt x="285411" y="355911"/>
                </a:lnTo>
                <a:lnTo>
                  <a:pt x="301367" y="313071"/>
                </a:lnTo>
                <a:lnTo>
                  <a:pt x="306833" y="302763"/>
                </a:lnTo>
                <a:lnTo>
                  <a:pt x="317052" y="295820"/>
                </a:lnTo>
                <a:lnTo>
                  <a:pt x="332360" y="290880"/>
                </a:lnTo>
                <a:lnTo>
                  <a:pt x="363915" y="282125"/>
                </a:lnTo>
                <a:lnTo>
                  <a:pt x="394309" y="270113"/>
                </a:lnTo>
                <a:lnTo>
                  <a:pt x="422119" y="252933"/>
                </a:lnTo>
                <a:lnTo>
                  <a:pt x="445923" y="228676"/>
                </a:lnTo>
                <a:lnTo>
                  <a:pt x="460595" y="201945"/>
                </a:lnTo>
                <a:lnTo>
                  <a:pt x="462006" y="178039"/>
                </a:lnTo>
                <a:lnTo>
                  <a:pt x="450204" y="157265"/>
                </a:lnTo>
                <a:lnTo>
                  <a:pt x="425235" y="139928"/>
                </a:lnTo>
                <a:lnTo>
                  <a:pt x="421793" y="138214"/>
                </a:lnTo>
                <a:lnTo>
                  <a:pt x="419037" y="134924"/>
                </a:lnTo>
                <a:lnTo>
                  <a:pt x="414211" y="130962"/>
                </a:lnTo>
                <a:lnTo>
                  <a:pt x="416554" y="123463"/>
                </a:lnTo>
                <a:lnTo>
                  <a:pt x="418991" y="115911"/>
                </a:lnTo>
                <a:lnTo>
                  <a:pt x="421235" y="108261"/>
                </a:lnTo>
                <a:lnTo>
                  <a:pt x="423000" y="100469"/>
                </a:lnTo>
                <a:lnTo>
                  <a:pt x="423084" y="95358"/>
                </a:lnTo>
                <a:lnTo>
                  <a:pt x="174551" y="95358"/>
                </a:lnTo>
                <a:lnTo>
                  <a:pt x="145892" y="87939"/>
                </a:lnTo>
                <a:close/>
              </a:path>
              <a:path w="462280" h="372745">
                <a:moveTo>
                  <a:pt x="190567" y="371430"/>
                </a:moveTo>
                <a:lnTo>
                  <a:pt x="140721" y="371430"/>
                </a:lnTo>
                <a:lnTo>
                  <a:pt x="183348" y="372136"/>
                </a:lnTo>
                <a:lnTo>
                  <a:pt x="190567" y="371430"/>
                </a:lnTo>
                <a:close/>
              </a:path>
              <a:path w="462280" h="372745">
                <a:moveTo>
                  <a:pt x="344082" y="0"/>
                </a:moveTo>
                <a:lnTo>
                  <a:pt x="301904" y="2647"/>
                </a:lnTo>
                <a:lnTo>
                  <a:pt x="264140" y="14271"/>
                </a:lnTo>
                <a:lnTo>
                  <a:pt x="232098" y="36940"/>
                </a:lnTo>
                <a:lnTo>
                  <a:pt x="207087" y="72720"/>
                </a:lnTo>
                <a:lnTo>
                  <a:pt x="198375" y="85738"/>
                </a:lnTo>
                <a:lnTo>
                  <a:pt x="187513" y="93360"/>
                </a:lnTo>
                <a:lnTo>
                  <a:pt x="174551" y="95358"/>
                </a:lnTo>
                <a:lnTo>
                  <a:pt x="423084" y="95358"/>
                </a:lnTo>
                <a:lnTo>
                  <a:pt x="423656" y="60664"/>
                </a:lnTo>
                <a:lnTo>
                  <a:pt x="409773" y="29241"/>
                </a:lnTo>
                <a:lnTo>
                  <a:pt x="382773" y="8315"/>
                </a:lnTo>
                <a:lnTo>
                  <a:pt x="344082" y="0"/>
                </a:lnTo>
                <a:close/>
              </a:path>
            </a:pathLst>
          </a:custGeom>
          <a:solidFill>
            <a:srgbClr val="FFFFFF"/>
          </a:solidFill>
        </p:spPr>
        <p:txBody>
          <a:bodyPr wrap="square" lIns="0" tIns="0" rIns="0" bIns="0" rtlCol="0"/>
          <a:lstStyle/>
          <a:p>
            <a:endParaRPr dirty="0"/>
          </a:p>
        </p:txBody>
      </p:sp>
      <p:sp>
        <p:nvSpPr>
          <p:cNvPr id="4" name="Tekstvak 3">
            <a:extLst>
              <a:ext uri="{FF2B5EF4-FFF2-40B4-BE49-F238E27FC236}">
                <a16:creationId xmlns:a16="http://schemas.microsoft.com/office/drawing/2014/main" id="{F99F022D-46C5-4054-891D-005A90B16FFB}"/>
              </a:ext>
            </a:extLst>
          </p:cNvPr>
          <p:cNvSpPr txBox="1"/>
          <p:nvPr/>
        </p:nvSpPr>
        <p:spPr>
          <a:xfrm>
            <a:off x="0" y="2628606"/>
            <a:ext cx="10102476" cy="1754326"/>
          </a:xfrm>
          <a:prstGeom prst="rect">
            <a:avLst/>
          </a:prstGeom>
          <a:noFill/>
        </p:spPr>
        <p:txBody>
          <a:bodyPr wrap="square" rtlCol="0">
            <a:spAutoFit/>
          </a:bodyPr>
          <a:lstStyle/>
          <a:p>
            <a:pPr lvl="1"/>
            <a:endParaRPr lang="nl-BE" sz="3600" b="1" dirty="0">
              <a:solidFill>
                <a:schemeClr val="tx2"/>
              </a:solidFill>
            </a:endParaRPr>
          </a:p>
          <a:p>
            <a:pPr lvl="1"/>
            <a:endParaRPr lang="nl-BE" sz="3600" b="1" dirty="0">
              <a:solidFill>
                <a:schemeClr val="tx2"/>
              </a:solidFill>
            </a:endParaRPr>
          </a:p>
          <a:p>
            <a:pPr lvl="1"/>
            <a:endParaRPr lang="nl-BE" sz="3600" b="1" dirty="0">
              <a:solidFill>
                <a:schemeClr val="tx2"/>
              </a:solidFill>
            </a:endParaRPr>
          </a:p>
        </p:txBody>
      </p:sp>
      <p:sp>
        <p:nvSpPr>
          <p:cNvPr id="2" name="Tekstvak 1">
            <a:extLst>
              <a:ext uri="{FF2B5EF4-FFF2-40B4-BE49-F238E27FC236}">
                <a16:creationId xmlns:a16="http://schemas.microsoft.com/office/drawing/2014/main" id="{B51006E6-CC81-4592-AB22-9FDE81937CBE}"/>
              </a:ext>
            </a:extLst>
          </p:cNvPr>
          <p:cNvSpPr txBox="1"/>
          <p:nvPr/>
        </p:nvSpPr>
        <p:spPr>
          <a:xfrm>
            <a:off x="598384" y="476105"/>
            <a:ext cx="7364516" cy="707886"/>
          </a:xfrm>
          <a:prstGeom prst="rect">
            <a:avLst/>
          </a:prstGeom>
          <a:noFill/>
        </p:spPr>
        <p:txBody>
          <a:bodyPr wrap="square" rtlCol="0">
            <a:spAutoFit/>
          </a:bodyPr>
          <a:lstStyle/>
          <a:p>
            <a:r>
              <a:rPr lang="nl-BE" sz="4000" b="1" dirty="0">
                <a:solidFill>
                  <a:schemeClr val="bg1"/>
                </a:solidFill>
              </a:rPr>
              <a:t>VIER HOTSPOTS VOOR TRANSITIE</a:t>
            </a:r>
          </a:p>
        </p:txBody>
      </p:sp>
      <p:sp>
        <p:nvSpPr>
          <p:cNvPr id="10" name="Rechthoek: afgeronde hoeken 9">
            <a:extLst>
              <a:ext uri="{FF2B5EF4-FFF2-40B4-BE49-F238E27FC236}">
                <a16:creationId xmlns:a16="http://schemas.microsoft.com/office/drawing/2014/main" id="{3673836A-E07F-483B-A57D-2CAF1394B701}"/>
              </a:ext>
            </a:extLst>
          </p:cNvPr>
          <p:cNvSpPr/>
          <p:nvPr/>
        </p:nvSpPr>
        <p:spPr>
          <a:xfrm>
            <a:off x="337529" y="4977103"/>
            <a:ext cx="4894870" cy="1996602"/>
          </a:xfrm>
          <a:prstGeom prst="roundRect">
            <a:avLst/>
          </a:prstGeom>
          <a:solidFill>
            <a:srgbClr val="737C30"/>
          </a:solidFill>
          <a:ln>
            <a:solidFill>
              <a:srgbClr val="737C30"/>
            </a:solidFill>
          </a:ln>
        </p:spPr>
        <p:style>
          <a:lnRef idx="2">
            <a:schemeClr val="accent2"/>
          </a:lnRef>
          <a:fillRef idx="1">
            <a:schemeClr val="lt1"/>
          </a:fillRef>
          <a:effectRef idx="0">
            <a:schemeClr val="accent2"/>
          </a:effectRef>
          <a:fontRef idx="minor">
            <a:schemeClr val="dk1"/>
          </a:fontRef>
        </p:style>
        <p:txBody>
          <a:bodyPr rtlCol="0" anchor="ctr"/>
          <a:lstStyle/>
          <a:p>
            <a:endParaRPr lang="nl-BE" sz="2400" b="1" dirty="0">
              <a:solidFill>
                <a:schemeClr val="bg1"/>
              </a:solidFill>
              <a:latin typeface="Calibri "/>
            </a:endParaRPr>
          </a:p>
          <a:p>
            <a:r>
              <a:rPr lang="nl-BE" sz="2400" b="1" dirty="0">
                <a:solidFill>
                  <a:schemeClr val="bg1"/>
                </a:solidFill>
                <a:latin typeface="Calibri "/>
              </a:rPr>
              <a:t>Wendbare ruimte voor leren</a:t>
            </a:r>
            <a:endParaRPr lang="nl-BE" sz="2400" dirty="0">
              <a:solidFill>
                <a:schemeClr val="bg1"/>
              </a:solidFill>
            </a:endParaRPr>
          </a:p>
          <a:p>
            <a:pPr lvl="0"/>
            <a:r>
              <a:rPr lang="nl-BE" sz="2400" dirty="0">
                <a:solidFill>
                  <a:schemeClr val="bg1"/>
                </a:solidFill>
              </a:rPr>
              <a:t>Anders kijken naar de ruimte en de plek waar we leren schept mogelijkheden </a:t>
            </a:r>
          </a:p>
          <a:p>
            <a:pPr algn="ctr"/>
            <a:endParaRPr lang="nl-BE" sz="2400" dirty="0">
              <a:solidFill>
                <a:schemeClr val="bg1"/>
              </a:solidFill>
            </a:endParaRPr>
          </a:p>
        </p:txBody>
      </p:sp>
      <p:sp>
        <p:nvSpPr>
          <p:cNvPr id="11" name="Rechthoek: afgeronde hoeken 10">
            <a:extLst>
              <a:ext uri="{FF2B5EF4-FFF2-40B4-BE49-F238E27FC236}">
                <a16:creationId xmlns:a16="http://schemas.microsoft.com/office/drawing/2014/main" id="{5CE14323-E6DB-4ED1-B25B-162FE0F7C7C3}"/>
              </a:ext>
            </a:extLst>
          </p:cNvPr>
          <p:cNvSpPr/>
          <p:nvPr/>
        </p:nvSpPr>
        <p:spPr>
          <a:xfrm>
            <a:off x="5461002" y="4977103"/>
            <a:ext cx="4894870" cy="1996601"/>
          </a:xfrm>
          <a:prstGeom prst="roundRect">
            <a:avLst/>
          </a:prstGeom>
          <a:solidFill>
            <a:srgbClr val="265673"/>
          </a:solidFill>
          <a:ln>
            <a:solidFill>
              <a:srgbClr val="265673"/>
            </a:solidFill>
          </a:ln>
        </p:spPr>
        <p:style>
          <a:lnRef idx="2">
            <a:schemeClr val="accent2"/>
          </a:lnRef>
          <a:fillRef idx="1">
            <a:schemeClr val="lt1"/>
          </a:fillRef>
          <a:effectRef idx="0">
            <a:schemeClr val="accent2"/>
          </a:effectRef>
          <a:fontRef idx="minor">
            <a:schemeClr val="dk1"/>
          </a:fontRef>
        </p:style>
        <p:txBody>
          <a:bodyPr rtlCol="0" anchor="ctr"/>
          <a:lstStyle/>
          <a:p>
            <a:pPr lvl="0"/>
            <a:endParaRPr lang="nl-BE" sz="2400" b="1" dirty="0">
              <a:solidFill>
                <a:schemeClr val="bg1"/>
              </a:solidFill>
            </a:endParaRPr>
          </a:p>
          <a:p>
            <a:pPr lvl="0"/>
            <a:r>
              <a:rPr lang="nl-BE" sz="2400" b="1" dirty="0">
                <a:solidFill>
                  <a:schemeClr val="bg1"/>
                </a:solidFill>
              </a:rPr>
              <a:t>Samen organiseren voor transitie </a:t>
            </a:r>
          </a:p>
          <a:p>
            <a:pPr lvl="0"/>
            <a:r>
              <a:rPr lang="nl-BE" sz="2400" dirty="0">
                <a:solidFill>
                  <a:schemeClr val="bg1"/>
                </a:solidFill>
              </a:rPr>
              <a:t>Radicaal andere praktijken vragen om andere manieren van organiseren</a:t>
            </a:r>
          </a:p>
          <a:p>
            <a:pPr algn="ctr"/>
            <a:endParaRPr lang="nl-BE" sz="2400" dirty="0">
              <a:solidFill>
                <a:schemeClr val="bg1"/>
              </a:solidFill>
            </a:endParaRPr>
          </a:p>
        </p:txBody>
      </p:sp>
      <p:sp>
        <p:nvSpPr>
          <p:cNvPr id="13" name="Rechthoek: afgeronde hoeken 12">
            <a:extLst>
              <a:ext uri="{FF2B5EF4-FFF2-40B4-BE49-F238E27FC236}">
                <a16:creationId xmlns:a16="http://schemas.microsoft.com/office/drawing/2014/main" id="{F31DF218-3E5B-4424-A71F-809BDE348DED}"/>
              </a:ext>
            </a:extLst>
          </p:cNvPr>
          <p:cNvSpPr/>
          <p:nvPr/>
        </p:nvSpPr>
        <p:spPr>
          <a:xfrm>
            <a:off x="283065" y="2622361"/>
            <a:ext cx="4894872" cy="1996603"/>
          </a:xfrm>
          <a:prstGeom prst="roundRect">
            <a:avLst/>
          </a:prstGeom>
          <a:solidFill>
            <a:srgbClr val="B15D66"/>
          </a:solidFill>
          <a:ln>
            <a:solidFill>
              <a:srgbClr val="B15D66"/>
            </a:solidFill>
          </a:ln>
        </p:spPr>
        <p:style>
          <a:lnRef idx="2">
            <a:schemeClr val="accent2"/>
          </a:lnRef>
          <a:fillRef idx="1">
            <a:schemeClr val="lt1"/>
          </a:fillRef>
          <a:effectRef idx="0">
            <a:schemeClr val="accent2"/>
          </a:effectRef>
          <a:fontRef idx="minor">
            <a:schemeClr val="dk1"/>
          </a:fontRef>
        </p:style>
        <p:txBody>
          <a:bodyPr rtlCol="0" anchor="ctr"/>
          <a:lstStyle/>
          <a:p>
            <a:pPr lvl="0"/>
            <a:r>
              <a:rPr lang="nl-BE" sz="2400" b="1" dirty="0">
                <a:solidFill>
                  <a:schemeClr val="bg1"/>
                </a:solidFill>
              </a:rPr>
              <a:t>Meester zijn over je eigen leerweg </a:t>
            </a:r>
            <a:r>
              <a:rPr lang="nl-BE" sz="2400" dirty="0">
                <a:solidFill>
                  <a:schemeClr val="bg1"/>
                </a:solidFill>
              </a:rPr>
              <a:t>vraagt om systemen die hierbij helpen én uitdagen </a:t>
            </a:r>
          </a:p>
          <a:p>
            <a:pPr algn="ctr"/>
            <a:endParaRPr lang="nl-BE" sz="2400" dirty="0">
              <a:solidFill>
                <a:schemeClr val="bg1"/>
              </a:solidFill>
            </a:endParaRPr>
          </a:p>
        </p:txBody>
      </p:sp>
      <p:sp>
        <p:nvSpPr>
          <p:cNvPr id="14" name="Rechthoek: afgeronde hoeken 13">
            <a:extLst>
              <a:ext uri="{FF2B5EF4-FFF2-40B4-BE49-F238E27FC236}">
                <a16:creationId xmlns:a16="http://schemas.microsoft.com/office/drawing/2014/main" id="{4A773AF9-6008-4697-8E8C-55407ADF0496}"/>
              </a:ext>
            </a:extLst>
          </p:cNvPr>
          <p:cNvSpPr/>
          <p:nvPr/>
        </p:nvSpPr>
        <p:spPr>
          <a:xfrm>
            <a:off x="5509915" y="2622361"/>
            <a:ext cx="4894870" cy="1996602"/>
          </a:xfrm>
          <a:prstGeom prst="roundRect">
            <a:avLst/>
          </a:prstGeom>
          <a:solidFill>
            <a:srgbClr val="C98122"/>
          </a:solidFill>
          <a:ln>
            <a:solidFill>
              <a:srgbClr val="C98122"/>
            </a:solidFill>
          </a:ln>
        </p:spPr>
        <p:style>
          <a:lnRef idx="2">
            <a:schemeClr val="accent2"/>
          </a:lnRef>
          <a:fillRef idx="1">
            <a:schemeClr val="lt1"/>
          </a:fillRef>
          <a:effectRef idx="0">
            <a:schemeClr val="accent2"/>
          </a:effectRef>
          <a:fontRef idx="minor">
            <a:schemeClr val="dk1"/>
          </a:fontRef>
        </p:style>
        <p:txBody>
          <a:bodyPr rtlCol="0" anchor="ctr"/>
          <a:lstStyle/>
          <a:p>
            <a:pPr lvl="0"/>
            <a:endParaRPr lang="nl-BE" sz="2400" b="1" dirty="0">
              <a:solidFill>
                <a:schemeClr val="bg1"/>
              </a:solidFill>
            </a:endParaRPr>
          </a:p>
          <a:p>
            <a:pPr lvl="0"/>
            <a:r>
              <a:rPr lang="nl-BE" sz="2400" b="1" dirty="0">
                <a:solidFill>
                  <a:schemeClr val="bg1"/>
                </a:solidFill>
              </a:rPr>
              <a:t>Inclusie door </a:t>
            </a:r>
            <a:r>
              <a:rPr lang="nl-BE" sz="2400" b="1" dirty="0" err="1">
                <a:solidFill>
                  <a:schemeClr val="bg1"/>
                </a:solidFill>
              </a:rPr>
              <a:t>cocreatie</a:t>
            </a:r>
            <a:endParaRPr lang="nl-BE" sz="2400" b="1" dirty="0">
              <a:solidFill>
                <a:schemeClr val="bg1"/>
              </a:solidFill>
            </a:endParaRPr>
          </a:p>
          <a:p>
            <a:pPr lvl="0"/>
            <a:r>
              <a:rPr lang="nl-BE" sz="2400" dirty="0">
                <a:solidFill>
                  <a:schemeClr val="bg1"/>
                </a:solidFill>
              </a:rPr>
              <a:t>K</a:t>
            </a:r>
            <a:r>
              <a:rPr lang="nl-NL" sz="2400" dirty="0" err="1">
                <a:solidFill>
                  <a:schemeClr val="bg1"/>
                </a:solidFill>
              </a:rPr>
              <a:t>unnen</a:t>
            </a:r>
            <a:r>
              <a:rPr lang="nl-NL" sz="2400" dirty="0">
                <a:solidFill>
                  <a:schemeClr val="bg1"/>
                </a:solidFill>
              </a:rPr>
              <a:t> meedoen, meepraten en meebeslissen om te komen tot oplossingen die voor iedereen werken.</a:t>
            </a:r>
            <a:endParaRPr lang="nl-BE" sz="2400" dirty="0">
              <a:solidFill>
                <a:schemeClr val="bg1"/>
              </a:solidFill>
            </a:endParaRPr>
          </a:p>
          <a:p>
            <a:pPr algn="ctr"/>
            <a:endParaRPr lang="nl-BE" sz="2400" dirty="0">
              <a:solidFill>
                <a:schemeClr val="bg1"/>
              </a:solidFill>
            </a:endParaRPr>
          </a:p>
        </p:txBody>
      </p:sp>
    </p:spTree>
    <p:extLst>
      <p:ext uri="{BB962C8B-B14F-4D97-AF65-F5344CB8AC3E}">
        <p14:creationId xmlns:p14="http://schemas.microsoft.com/office/powerpoint/2010/main" val="245571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180">
            <a:extLst>
              <a:ext uri="{FF2B5EF4-FFF2-40B4-BE49-F238E27FC236}">
                <a16:creationId xmlns:a16="http://schemas.microsoft.com/office/drawing/2014/main" id="{B8E4441B-66A2-499E-B9CF-D3C9DB75B322}"/>
              </a:ext>
            </a:extLst>
          </p:cNvPr>
          <p:cNvSpPr/>
          <p:nvPr/>
        </p:nvSpPr>
        <p:spPr>
          <a:xfrm>
            <a:off x="4445" y="-28575"/>
            <a:ext cx="8999855" cy="2440305"/>
          </a:xfrm>
          <a:custGeom>
            <a:avLst/>
            <a:gdLst/>
            <a:ahLst/>
            <a:cxnLst/>
            <a:rect l="l" t="t" r="r" b="b"/>
            <a:pathLst>
              <a:path w="8999855" h="2440305">
                <a:moveTo>
                  <a:pt x="8999372" y="0"/>
                </a:moveTo>
                <a:lnTo>
                  <a:pt x="0" y="0"/>
                </a:lnTo>
                <a:lnTo>
                  <a:pt x="0" y="2439822"/>
                </a:lnTo>
                <a:lnTo>
                  <a:pt x="7196452" y="2439822"/>
                </a:lnTo>
                <a:lnTo>
                  <a:pt x="7244261" y="2439192"/>
                </a:lnTo>
                <a:lnTo>
                  <a:pt x="7291783" y="2437311"/>
                </a:lnTo>
                <a:lnTo>
                  <a:pt x="7338992" y="2434197"/>
                </a:lnTo>
                <a:lnTo>
                  <a:pt x="7385871" y="2429864"/>
                </a:lnTo>
                <a:lnTo>
                  <a:pt x="7432406" y="2424329"/>
                </a:lnTo>
                <a:lnTo>
                  <a:pt x="7478581" y="2417608"/>
                </a:lnTo>
                <a:lnTo>
                  <a:pt x="7524378" y="2409716"/>
                </a:lnTo>
                <a:lnTo>
                  <a:pt x="7569783" y="2400669"/>
                </a:lnTo>
                <a:lnTo>
                  <a:pt x="7614780" y="2390483"/>
                </a:lnTo>
                <a:lnTo>
                  <a:pt x="7659353" y="2379175"/>
                </a:lnTo>
                <a:lnTo>
                  <a:pt x="7703485" y="2366759"/>
                </a:lnTo>
                <a:lnTo>
                  <a:pt x="7747161" y="2353252"/>
                </a:lnTo>
                <a:lnTo>
                  <a:pt x="7790366" y="2338670"/>
                </a:lnTo>
                <a:lnTo>
                  <a:pt x="7833083" y="2323028"/>
                </a:lnTo>
                <a:lnTo>
                  <a:pt x="7875296" y="2306343"/>
                </a:lnTo>
                <a:lnTo>
                  <a:pt x="7916989" y="2288630"/>
                </a:lnTo>
                <a:lnTo>
                  <a:pt x="7958148" y="2269906"/>
                </a:lnTo>
                <a:lnTo>
                  <a:pt x="7998755" y="2250185"/>
                </a:lnTo>
                <a:lnTo>
                  <a:pt x="8038794" y="2229485"/>
                </a:lnTo>
                <a:lnTo>
                  <a:pt x="8078251" y="2207820"/>
                </a:lnTo>
                <a:lnTo>
                  <a:pt x="8117109" y="2185207"/>
                </a:lnTo>
                <a:lnTo>
                  <a:pt x="8155352" y="2161661"/>
                </a:lnTo>
                <a:lnTo>
                  <a:pt x="8192964" y="2137200"/>
                </a:lnTo>
                <a:lnTo>
                  <a:pt x="8229930" y="2111837"/>
                </a:lnTo>
                <a:lnTo>
                  <a:pt x="8266233" y="2085590"/>
                </a:lnTo>
                <a:lnTo>
                  <a:pt x="8301859" y="2058474"/>
                </a:lnTo>
                <a:lnTo>
                  <a:pt x="8336789" y="2030505"/>
                </a:lnTo>
                <a:lnTo>
                  <a:pt x="8371010" y="2001699"/>
                </a:lnTo>
                <a:lnTo>
                  <a:pt x="8404505" y="1972071"/>
                </a:lnTo>
                <a:lnTo>
                  <a:pt x="8437258" y="1941638"/>
                </a:lnTo>
                <a:lnTo>
                  <a:pt x="8469253" y="1910416"/>
                </a:lnTo>
                <a:lnTo>
                  <a:pt x="8500475" y="1878420"/>
                </a:lnTo>
                <a:lnTo>
                  <a:pt x="8530907" y="1845667"/>
                </a:lnTo>
                <a:lnTo>
                  <a:pt x="8560534" y="1812172"/>
                </a:lnTo>
                <a:lnTo>
                  <a:pt x="8589340" y="1777950"/>
                </a:lnTo>
                <a:lnTo>
                  <a:pt x="8617309" y="1743019"/>
                </a:lnTo>
                <a:lnTo>
                  <a:pt x="8644424" y="1707394"/>
                </a:lnTo>
                <a:lnTo>
                  <a:pt x="8670671" y="1671090"/>
                </a:lnTo>
                <a:lnTo>
                  <a:pt x="8696033" y="1634124"/>
                </a:lnTo>
                <a:lnTo>
                  <a:pt x="8720494" y="1596511"/>
                </a:lnTo>
                <a:lnTo>
                  <a:pt x="8744039" y="1558268"/>
                </a:lnTo>
                <a:lnTo>
                  <a:pt x="8766652" y="1519410"/>
                </a:lnTo>
                <a:lnTo>
                  <a:pt x="8788316" y="1479953"/>
                </a:lnTo>
                <a:lnTo>
                  <a:pt x="8809016" y="1439913"/>
                </a:lnTo>
                <a:lnTo>
                  <a:pt x="8828736" y="1399306"/>
                </a:lnTo>
                <a:lnTo>
                  <a:pt x="8847460" y="1358147"/>
                </a:lnTo>
                <a:lnTo>
                  <a:pt x="8865173" y="1316454"/>
                </a:lnTo>
                <a:lnTo>
                  <a:pt x="8881858" y="1274240"/>
                </a:lnTo>
                <a:lnTo>
                  <a:pt x="8897499" y="1231524"/>
                </a:lnTo>
                <a:lnTo>
                  <a:pt x="8912081" y="1188319"/>
                </a:lnTo>
                <a:lnTo>
                  <a:pt x="8925587" y="1144643"/>
                </a:lnTo>
                <a:lnTo>
                  <a:pt x="8938002" y="1100510"/>
                </a:lnTo>
                <a:lnTo>
                  <a:pt x="8949311" y="1055938"/>
                </a:lnTo>
                <a:lnTo>
                  <a:pt x="8959496" y="1010941"/>
                </a:lnTo>
                <a:lnTo>
                  <a:pt x="8968543" y="965536"/>
                </a:lnTo>
                <a:lnTo>
                  <a:pt x="8976435" y="919739"/>
                </a:lnTo>
                <a:lnTo>
                  <a:pt x="8983156" y="873565"/>
                </a:lnTo>
                <a:lnTo>
                  <a:pt x="8988691" y="827031"/>
                </a:lnTo>
                <a:lnTo>
                  <a:pt x="8993023" y="780151"/>
                </a:lnTo>
                <a:lnTo>
                  <a:pt x="8996138" y="732943"/>
                </a:lnTo>
                <a:lnTo>
                  <a:pt x="8998018" y="685422"/>
                </a:lnTo>
                <a:lnTo>
                  <a:pt x="8998648" y="637603"/>
                </a:lnTo>
                <a:lnTo>
                  <a:pt x="8998858" y="338348"/>
                </a:lnTo>
                <a:lnTo>
                  <a:pt x="8999372" y="0"/>
                </a:lnTo>
                <a:close/>
              </a:path>
            </a:pathLst>
          </a:custGeom>
          <a:solidFill>
            <a:srgbClr val="265673"/>
          </a:solidFill>
        </p:spPr>
        <p:txBody>
          <a:bodyPr wrap="square" lIns="0" tIns="0" rIns="0" bIns="0" rtlCol="0"/>
          <a:lstStyle/>
          <a:p>
            <a:endParaRPr/>
          </a:p>
        </p:txBody>
      </p:sp>
      <p:sp>
        <p:nvSpPr>
          <p:cNvPr id="5" name="object 5"/>
          <p:cNvSpPr/>
          <p:nvPr/>
        </p:nvSpPr>
        <p:spPr>
          <a:xfrm>
            <a:off x="10661746" y="2793909"/>
            <a:ext cx="30256" cy="414946"/>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1757332" y="6154839"/>
            <a:ext cx="123825" cy="59690"/>
          </a:xfrm>
          <a:custGeom>
            <a:avLst/>
            <a:gdLst/>
            <a:ahLst/>
            <a:cxnLst/>
            <a:rect l="l" t="t" r="r" b="b"/>
            <a:pathLst>
              <a:path w="123825" h="59689">
                <a:moveTo>
                  <a:pt x="119543" y="31699"/>
                </a:moveTo>
                <a:lnTo>
                  <a:pt x="47730" y="31699"/>
                </a:lnTo>
                <a:lnTo>
                  <a:pt x="70581" y="52316"/>
                </a:lnTo>
                <a:lnTo>
                  <a:pt x="87176" y="59361"/>
                </a:lnTo>
                <a:lnTo>
                  <a:pt x="102962" y="52835"/>
                </a:lnTo>
                <a:lnTo>
                  <a:pt x="123384" y="32740"/>
                </a:lnTo>
                <a:lnTo>
                  <a:pt x="119543" y="31699"/>
                </a:lnTo>
                <a:close/>
              </a:path>
              <a:path w="123825" h="59689">
                <a:moveTo>
                  <a:pt x="36199" y="0"/>
                </a:moveTo>
                <a:lnTo>
                  <a:pt x="14420" y="7966"/>
                </a:lnTo>
                <a:lnTo>
                  <a:pt x="3463" y="15917"/>
                </a:lnTo>
                <a:lnTo>
                  <a:pt x="0" y="28619"/>
                </a:lnTo>
                <a:lnTo>
                  <a:pt x="702" y="50838"/>
                </a:lnTo>
                <a:lnTo>
                  <a:pt x="47730" y="31699"/>
                </a:lnTo>
                <a:lnTo>
                  <a:pt x="119543" y="31699"/>
                </a:lnTo>
                <a:lnTo>
                  <a:pt x="80471" y="20345"/>
                </a:lnTo>
                <a:lnTo>
                  <a:pt x="59306" y="11068"/>
                </a:lnTo>
                <a:lnTo>
                  <a:pt x="36199" y="0"/>
                </a:lnTo>
                <a:close/>
              </a:path>
            </a:pathLst>
          </a:custGeom>
          <a:solidFill>
            <a:srgbClr val="FFFFFF"/>
          </a:solidFill>
        </p:spPr>
        <p:txBody>
          <a:bodyPr wrap="square" lIns="0" tIns="0" rIns="0" bIns="0" rtlCol="0"/>
          <a:lstStyle/>
          <a:p>
            <a:endParaRPr/>
          </a:p>
        </p:txBody>
      </p:sp>
      <p:sp>
        <p:nvSpPr>
          <p:cNvPr id="18" name="object 18"/>
          <p:cNvSpPr/>
          <p:nvPr/>
        </p:nvSpPr>
        <p:spPr>
          <a:xfrm>
            <a:off x="1641164" y="6308405"/>
            <a:ext cx="94799" cy="70454"/>
          </a:xfrm>
          <a:prstGeom prst="rect">
            <a:avLst/>
          </a:prstGeom>
          <a:blipFill>
            <a:blip r:embed="rId4" cstate="print"/>
            <a:stretch>
              <a:fillRect/>
            </a:stretch>
          </a:blipFill>
        </p:spPr>
        <p:txBody>
          <a:bodyPr wrap="square" lIns="0" tIns="0" rIns="0" bIns="0" rtlCol="0"/>
          <a:lstStyle/>
          <a:p>
            <a:endParaRPr/>
          </a:p>
        </p:txBody>
      </p:sp>
      <p:sp>
        <p:nvSpPr>
          <p:cNvPr id="20" name="object 20"/>
          <p:cNvSpPr/>
          <p:nvPr/>
        </p:nvSpPr>
        <p:spPr>
          <a:xfrm>
            <a:off x="1596604" y="5693384"/>
            <a:ext cx="462280" cy="372745"/>
          </a:xfrm>
          <a:custGeom>
            <a:avLst/>
            <a:gdLst/>
            <a:ahLst/>
            <a:cxnLst/>
            <a:rect l="l" t="t" r="r" b="b"/>
            <a:pathLst>
              <a:path w="462280" h="372745">
                <a:moveTo>
                  <a:pt x="145892" y="87939"/>
                </a:moveTo>
                <a:lnTo>
                  <a:pt x="108357" y="97713"/>
                </a:lnTo>
                <a:lnTo>
                  <a:pt x="72147" y="121381"/>
                </a:lnTo>
                <a:lnTo>
                  <a:pt x="37120" y="154260"/>
                </a:lnTo>
                <a:lnTo>
                  <a:pt x="25942" y="175814"/>
                </a:lnTo>
                <a:lnTo>
                  <a:pt x="26073" y="200141"/>
                </a:lnTo>
                <a:lnTo>
                  <a:pt x="36158" y="232283"/>
                </a:lnTo>
                <a:lnTo>
                  <a:pt x="29825" y="240744"/>
                </a:lnTo>
                <a:lnTo>
                  <a:pt x="23142" y="249432"/>
                </a:lnTo>
                <a:lnTo>
                  <a:pt x="16718" y="258509"/>
                </a:lnTo>
                <a:lnTo>
                  <a:pt x="11164" y="268135"/>
                </a:lnTo>
                <a:lnTo>
                  <a:pt x="0" y="301376"/>
                </a:lnTo>
                <a:lnTo>
                  <a:pt x="2876" y="327596"/>
                </a:lnTo>
                <a:lnTo>
                  <a:pt x="18513" y="347777"/>
                </a:lnTo>
                <a:lnTo>
                  <a:pt x="45632" y="362902"/>
                </a:lnTo>
                <a:lnTo>
                  <a:pt x="77393" y="370871"/>
                </a:lnTo>
                <a:lnTo>
                  <a:pt x="109089" y="372378"/>
                </a:lnTo>
                <a:lnTo>
                  <a:pt x="140721" y="371430"/>
                </a:lnTo>
                <a:lnTo>
                  <a:pt x="190567" y="371430"/>
                </a:lnTo>
                <a:lnTo>
                  <a:pt x="194527" y="371043"/>
                </a:lnTo>
                <a:lnTo>
                  <a:pt x="216917" y="367728"/>
                </a:lnTo>
                <a:lnTo>
                  <a:pt x="245559" y="364067"/>
                </a:lnTo>
                <a:lnTo>
                  <a:pt x="285411" y="355911"/>
                </a:lnTo>
                <a:lnTo>
                  <a:pt x="301367" y="313071"/>
                </a:lnTo>
                <a:lnTo>
                  <a:pt x="306833" y="302763"/>
                </a:lnTo>
                <a:lnTo>
                  <a:pt x="317052" y="295820"/>
                </a:lnTo>
                <a:lnTo>
                  <a:pt x="332360" y="290880"/>
                </a:lnTo>
                <a:lnTo>
                  <a:pt x="363915" y="282125"/>
                </a:lnTo>
                <a:lnTo>
                  <a:pt x="394309" y="270113"/>
                </a:lnTo>
                <a:lnTo>
                  <a:pt x="422119" y="252933"/>
                </a:lnTo>
                <a:lnTo>
                  <a:pt x="445923" y="228676"/>
                </a:lnTo>
                <a:lnTo>
                  <a:pt x="460595" y="201945"/>
                </a:lnTo>
                <a:lnTo>
                  <a:pt x="462006" y="178039"/>
                </a:lnTo>
                <a:lnTo>
                  <a:pt x="450204" y="157265"/>
                </a:lnTo>
                <a:lnTo>
                  <a:pt x="425235" y="139928"/>
                </a:lnTo>
                <a:lnTo>
                  <a:pt x="421793" y="138214"/>
                </a:lnTo>
                <a:lnTo>
                  <a:pt x="419037" y="134924"/>
                </a:lnTo>
                <a:lnTo>
                  <a:pt x="414211" y="130962"/>
                </a:lnTo>
                <a:lnTo>
                  <a:pt x="416554" y="123463"/>
                </a:lnTo>
                <a:lnTo>
                  <a:pt x="418991" y="115911"/>
                </a:lnTo>
                <a:lnTo>
                  <a:pt x="421235" y="108261"/>
                </a:lnTo>
                <a:lnTo>
                  <a:pt x="423000" y="100469"/>
                </a:lnTo>
                <a:lnTo>
                  <a:pt x="423084" y="95358"/>
                </a:lnTo>
                <a:lnTo>
                  <a:pt x="174551" y="95358"/>
                </a:lnTo>
                <a:lnTo>
                  <a:pt x="145892" y="87939"/>
                </a:lnTo>
                <a:close/>
              </a:path>
              <a:path w="462280" h="372745">
                <a:moveTo>
                  <a:pt x="190567" y="371430"/>
                </a:moveTo>
                <a:lnTo>
                  <a:pt x="140721" y="371430"/>
                </a:lnTo>
                <a:lnTo>
                  <a:pt x="183348" y="372136"/>
                </a:lnTo>
                <a:lnTo>
                  <a:pt x="190567" y="371430"/>
                </a:lnTo>
                <a:close/>
              </a:path>
              <a:path w="462280" h="372745">
                <a:moveTo>
                  <a:pt x="344082" y="0"/>
                </a:moveTo>
                <a:lnTo>
                  <a:pt x="301904" y="2647"/>
                </a:lnTo>
                <a:lnTo>
                  <a:pt x="264140" y="14271"/>
                </a:lnTo>
                <a:lnTo>
                  <a:pt x="232098" y="36940"/>
                </a:lnTo>
                <a:lnTo>
                  <a:pt x="207087" y="72720"/>
                </a:lnTo>
                <a:lnTo>
                  <a:pt x="198375" y="85738"/>
                </a:lnTo>
                <a:lnTo>
                  <a:pt x="187513" y="93360"/>
                </a:lnTo>
                <a:lnTo>
                  <a:pt x="174551" y="95358"/>
                </a:lnTo>
                <a:lnTo>
                  <a:pt x="423084" y="95358"/>
                </a:lnTo>
                <a:lnTo>
                  <a:pt x="423656" y="60664"/>
                </a:lnTo>
                <a:lnTo>
                  <a:pt x="409773" y="29241"/>
                </a:lnTo>
                <a:lnTo>
                  <a:pt x="382773" y="8315"/>
                </a:lnTo>
                <a:lnTo>
                  <a:pt x="344082" y="0"/>
                </a:lnTo>
                <a:close/>
              </a:path>
            </a:pathLst>
          </a:custGeom>
          <a:solidFill>
            <a:srgbClr val="FFFFFF"/>
          </a:solidFill>
        </p:spPr>
        <p:txBody>
          <a:bodyPr wrap="square" lIns="0" tIns="0" rIns="0" bIns="0" rtlCol="0"/>
          <a:lstStyle/>
          <a:p>
            <a:endParaRPr/>
          </a:p>
        </p:txBody>
      </p:sp>
      <p:sp>
        <p:nvSpPr>
          <p:cNvPr id="4" name="Tekstvak 3">
            <a:extLst>
              <a:ext uri="{FF2B5EF4-FFF2-40B4-BE49-F238E27FC236}">
                <a16:creationId xmlns:a16="http://schemas.microsoft.com/office/drawing/2014/main" id="{F99F022D-46C5-4054-891D-005A90B16FFB}"/>
              </a:ext>
            </a:extLst>
          </p:cNvPr>
          <p:cNvSpPr txBox="1"/>
          <p:nvPr/>
        </p:nvSpPr>
        <p:spPr>
          <a:xfrm>
            <a:off x="775308" y="2770978"/>
            <a:ext cx="8764462" cy="4154984"/>
          </a:xfrm>
          <a:prstGeom prst="rect">
            <a:avLst/>
          </a:prstGeom>
          <a:noFill/>
        </p:spPr>
        <p:txBody>
          <a:bodyPr wrap="square" rtlCol="0">
            <a:spAutoFit/>
          </a:bodyPr>
          <a:lstStyle/>
          <a:p>
            <a:pPr marL="800100" lvl="1" indent="-342900">
              <a:buFont typeface="Arial" panose="020B0604020202020204" pitchFamily="34" charset="0"/>
              <a:buChar char="•"/>
            </a:pPr>
            <a:r>
              <a:rPr lang="nl-BE" sz="2200" b="1" dirty="0">
                <a:solidFill>
                  <a:schemeClr val="tx2"/>
                </a:solidFill>
              </a:rPr>
              <a:t>Website </a:t>
            </a:r>
            <a:r>
              <a:rPr lang="nl-BE" sz="2200" b="1" dirty="0">
                <a:solidFill>
                  <a:schemeClr val="tx2"/>
                </a:solidFill>
                <a:hlinkClick r:id="rId5"/>
              </a:rPr>
              <a:t>www.transitiellw.be</a:t>
            </a:r>
            <a:r>
              <a:rPr lang="nl-BE" sz="2200" b="1" dirty="0">
                <a:solidFill>
                  <a:schemeClr val="tx2"/>
                </a:solidFill>
              </a:rPr>
              <a:t> </a:t>
            </a:r>
          </a:p>
          <a:p>
            <a:pPr marL="1257300" lvl="2" indent="-342900">
              <a:buFont typeface="Arial" panose="020B0604020202020204" pitchFamily="34" charset="0"/>
              <a:buChar char="•"/>
            </a:pPr>
            <a:r>
              <a:rPr lang="nl-BE" sz="2200" b="1" dirty="0">
                <a:solidFill>
                  <a:schemeClr val="tx2"/>
                </a:solidFill>
              </a:rPr>
              <a:t>Wordt verder uitgebouwd met resultaten, geleerde lessen uit de werking en de negen transitieprojecten </a:t>
            </a:r>
          </a:p>
          <a:p>
            <a:pPr marL="800100" lvl="1" indent="-342900">
              <a:buFont typeface="Arial" panose="020B0604020202020204" pitchFamily="34" charset="0"/>
              <a:buChar char="•"/>
            </a:pPr>
            <a:r>
              <a:rPr lang="nl-BE" sz="2200" b="1" dirty="0">
                <a:solidFill>
                  <a:schemeClr val="tx2"/>
                </a:solidFill>
              </a:rPr>
              <a:t>Procesevaluatie van het transitieprogramma </a:t>
            </a:r>
          </a:p>
          <a:p>
            <a:pPr marL="1257300" lvl="2" indent="-342900">
              <a:buFont typeface="Arial" panose="020B0604020202020204" pitchFamily="34" charset="0"/>
              <a:buChar char="•"/>
            </a:pPr>
            <a:r>
              <a:rPr lang="nl-BE" sz="2200" b="1" dirty="0">
                <a:solidFill>
                  <a:schemeClr val="tx2"/>
                </a:solidFill>
              </a:rPr>
              <a:t>Hoe gingen we te werk? </a:t>
            </a:r>
          </a:p>
          <a:p>
            <a:pPr marL="1257300" lvl="2" indent="-342900">
              <a:buFont typeface="Arial" panose="020B0604020202020204" pitchFamily="34" charset="0"/>
              <a:buChar char="•"/>
            </a:pPr>
            <a:r>
              <a:rPr lang="nl-BE" sz="2200" b="1" dirty="0">
                <a:solidFill>
                  <a:schemeClr val="tx2"/>
                </a:solidFill>
              </a:rPr>
              <a:t>Met een sterke focus op </a:t>
            </a:r>
            <a:r>
              <a:rPr lang="nl-BE" sz="2200" b="1" dirty="0" err="1">
                <a:solidFill>
                  <a:schemeClr val="tx2"/>
                </a:solidFill>
              </a:rPr>
              <a:t>governance</a:t>
            </a:r>
            <a:endParaRPr lang="nl-BE" sz="2200" b="1" dirty="0">
              <a:solidFill>
                <a:schemeClr val="tx2"/>
              </a:solidFill>
            </a:endParaRPr>
          </a:p>
          <a:p>
            <a:pPr marL="800100" lvl="1" indent="-342900">
              <a:buFont typeface="Arial" panose="020B0604020202020204" pitchFamily="34" charset="0"/>
              <a:buChar char="•"/>
            </a:pPr>
            <a:r>
              <a:rPr lang="nl-BE" sz="2200" b="1">
                <a:solidFill>
                  <a:schemeClr val="tx2"/>
                </a:solidFill>
              </a:rPr>
              <a:t>Eindevent najaar 2022</a:t>
            </a:r>
            <a:endParaRPr lang="nl-BE" sz="2200" b="1" dirty="0">
              <a:solidFill>
                <a:schemeClr val="tx2"/>
              </a:solidFill>
            </a:endParaRPr>
          </a:p>
          <a:p>
            <a:pPr lvl="1"/>
            <a:endParaRPr lang="nl-BE" sz="2200" b="1" dirty="0">
              <a:solidFill>
                <a:schemeClr val="tx2"/>
              </a:solidFill>
            </a:endParaRPr>
          </a:p>
          <a:p>
            <a:pPr lvl="1"/>
            <a:endParaRPr lang="nl-BE" sz="2200" b="1" dirty="0">
              <a:solidFill>
                <a:schemeClr val="tx2"/>
              </a:solidFill>
            </a:endParaRPr>
          </a:p>
          <a:p>
            <a:pPr lvl="1"/>
            <a:endParaRPr lang="nl-BE" sz="2200" b="1" dirty="0">
              <a:solidFill>
                <a:schemeClr val="tx2"/>
              </a:solidFill>
            </a:endParaRPr>
          </a:p>
          <a:p>
            <a:pPr lvl="1"/>
            <a:endParaRPr lang="nl-BE" sz="2200" b="1" dirty="0">
              <a:solidFill>
                <a:schemeClr val="tx2"/>
              </a:solidFill>
            </a:endParaRPr>
          </a:p>
          <a:p>
            <a:pPr marL="742950" lvl="1" indent="-285750">
              <a:buFont typeface="Arial" panose="020B0604020202020204" pitchFamily="34" charset="0"/>
              <a:buChar char="•"/>
            </a:pPr>
            <a:endParaRPr lang="nl-BE" sz="2200" b="1" dirty="0">
              <a:solidFill>
                <a:schemeClr val="tx2"/>
              </a:solidFill>
            </a:endParaRPr>
          </a:p>
        </p:txBody>
      </p:sp>
      <p:sp>
        <p:nvSpPr>
          <p:cNvPr id="2" name="Tekstvak 1">
            <a:extLst>
              <a:ext uri="{FF2B5EF4-FFF2-40B4-BE49-F238E27FC236}">
                <a16:creationId xmlns:a16="http://schemas.microsoft.com/office/drawing/2014/main" id="{B51006E6-CC81-4592-AB22-9FDE81937CBE}"/>
              </a:ext>
            </a:extLst>
          </p:cNvPr>
          <p:cNvSpPr txBox="1"/>
          <p:nvPr/>
        </p:nvSpPr>
        <p:spPr>
          <a:xfrm>
            <a:off x="775308" y="529857"/>
            <a:ext cx="6934200" cy="1323439"/>
          </a:xfrm>
          <a:prstGeom prst="rect">
            <a:avLst/>
          </a:prstGeom>
          <a:noFill/>
        </p:spPr>
        <p:txBody>
          <a:bodyPr wrap="square" rtlCol="0">
            <a:spAutoFit/>
          </a:bodyPr>
          <a:lstStyle/>
          <a:p>
            <a:r>
              <a:rPr lang="nl-BE" sz="4000" b="1" dirty="0">
                <a:solidFill>
                  <a:schemeClr val="bg1"/>
                </a:solidFill>
              </a:rPr>
              <a:t>RESULTATEN </a:t>
            </a:r>
          </a:p>
          <a:p>
            <a:r>
              <a:rPr lang="nl-BE" sz="4000" b="1" dirty="0">
                <a:solidFill>
                  <a:schemeClr val="bg1"/>
                </a:solidFill>
              </a:rPr>
              <a:t>			</a:t>
            </a:r>
          </a:p>
        </p:txBody>
      </p:sp>
      <p:pic>
        <p:nvPicPr>
          <p:cNvPr id="6" name="Afbeelding 5" descr="Afbeelding met kaart&#10;&#10;Automatisch gegenereerde beschrijving">
            <a:extLst>
              <a:ext uri="{FF2B5EF4-FFF2-40B4-BE49-F238E27FC236}">
                <a16:creationId xmlns:a16="http://schemas.microsoft.com/office/drawing/2014/main" id="{3105D61C-65AC-442A-B1D1-35FA1F604A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8576"/>
            <a:ext cx="10661746" cy="7775575"/>
          </a:xfrm>
          <a:prstGeom prst="rect">
            <a:avLst/>
          </a:prstGeom>
        </p:spPr>
      </p:pic>
      <p:sp>
        <p:nvSpPr>
          <p:cNvPr id="3" name="Rechthoek: afgeronde hoeken 2">
            <a:extLst>
              <a:ext uri="{FF2B5EF4-FFF2-40B4-BE49-F238E27FC236}">
                <a16:creationId xmlns:a16="http://schemas.microsoft.com/office/drawing/2014/main" id="{594FC399-15F6-4454-A64A-6D1E6E0DB59B}"/>
              </a:ext>
            </a:extLst>
          </p:cNvPr>
          <p:cNvSpPr/>
          <p:nvPr/>
        </p:nvSpPr>
        <p:spPr>
          <a:xfrm>
            <a:off x="775308" y="631697"/>
            <a:ext cx="4140200" cy="2678998"/>
          </a:xfrm>
          <a:prstGeom prst="roundRect">
            <a:avLst/>
          </a:prstGeom>
          <a:solidFill>
            <a:schemeClr val="accent2"/>
          </a:solidFill>
          <a:ln>
            <a:solidFill>
              <a:srgbClr val="B15D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Bef>
                <a:spcPts val="1200"/>
              </a:spcBef>
              <a:spcAft>
                <a:spcPts val="1200"/>
              </a:spcAft>
            </a:pPr>
            <a:r>
              <a:rPr lang="nl-BE" sz="2000" b="1" dirty="0">
                <a:effectLst/>
                <a:latin typeface="Arial" panose="020B0604020202020204" pitchFamily="34" charset="0"/>
                <a:ea typeface="Arial" panose="020B0604020202020204" pitchFamily="34" charset="0"/>
              </a:rPr>
              <a:t>Les 1</a:t>
            </a:r>
          </a:p>
          <a:p>
            <a:pPr algn="ctr">
              <a:lnSpc>
                <a:spcPct val="115000"/>
              </a:lnSpc>
              <a:spcBef>
                <a:spcPts val="1200"/>
              </a:spcBef>
              <a:spcAft>
                <a:spcPts val="1200"/>
              </a:spcAft>
            </a:pPr>
            <a:r>
              <a:rPr lang="nl-BE" sz="2000" b="1" dirty="0">
                <a:effectLst/>
                <a:latin typeface="Arial" panose="020B0604020202020204" pitchFamily="34" charset="0"/>
                <a:ea typeface="Arial" panose="020B0604020202020204" pitchFamily="34" charset="0"/>
              </a:rPr>
              <a:t>Een meer holistische begeleiding van de lerende vraagt om andere organisatiestructuren. </a:t>
            </a:r>
            <a:endParaRPr lang="nl-BE" sz="2000" dirty="0">
              <a:effectLst/>
              <a:latin typeface="Arial" panose="020B0604020202020204" pitchFamily="34" charset="0"/>
              <a:ea typeface="Arial" panose="020B0604020202020204" pitchFamily="34" charset="0"/>
            </a:endParaRPr>
          </a:p>
        </p:txBody>
      </p:sp>
      <p:sp>
        <p:nvSpPr>
          <p:cNvPr id="11" name="Rechthoek: afgeronde hoeken 10">
            <a:extLst>
              <a:ext uri="{FF2B5EF4-FFF2-40B4-BE49-F238E27FC236}">
                <a16:creationId xmlns:a16="http://schemas.microsoft.com/office/drawing/2014/main" id="{614A433D-A472-4963-8BAF-27F064A46457}"/>
              </a:ext>
            </a:extLst>
          </p:cNvPr>
          <p:cNvSpPr/>
          <p:nvPr/>
        </p:nvSpPr>
        <p:spPr>
          <a:xfrm>
            <a:off x="3344598" y="4011165"/>
            <a:ext cx="4140200" cy="2678998"/>
          </a:xfrm>
          <a:prstGeom prst="roundRect">
            <a:avLst/>
          </a:prstGeom>
          <a:solidFill>
            <a:srgbClr val="265673"/>
          </a:solidFill>
          <a:ln>
            <a:solidFill>
              <a:srgbClr val="2656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a:p>
            <a:pPr algn="ctr"/>
            <a:endParaRPr lang="nl-BE" sz="1800" b="1" dirty="0">
              <a:effectLst/>
              <a:latin typeface="Arial" panose="020B0604020202020204" pitchFamily="34" charset="0"/>
              <a:ea typeface="Arial" panose="020B0604020202020204" pitchFamily="34" charset="0"/>
            </a:endParaRPr>
          </a:p>
          <a:p>
            <a:pPr algn="ctr"/>
            <a:r>
              <a:rPr lang="nl-BE" sz="2000" b="1" dirty="0">
                <a:effectLst/>
                <a:latin typeface="Arial" panose="020B0604020202020204" pitchFamily="34" charset="0"/>
                <a:ea typeface="Arial" panose="020B0604020202020204" pitchFamily="34" charset="0"/>
              </a:rPr>
              <a:t>Les 3</a:t>
            </a:r>
          </a:p>
          <a:p>
            <a:pPr algn="ctr"/>
            <a:endParaRPr lang="nl-BE" b="1" dirty="0">
              <a:latin typeface="Arial" panose="020B0604020202020204" pitchFamily="34" charset="0"/>
              <a:ea typeface="Arial" panose="020B0604020202020204" pitchFamily="34" charset="0"/>
            </a:endParaRPr>
          </a:p>
          <a:p>
            <a:pPr algn="ctr"/>
            <a:r>
              <a:rPr lang="nl-BE" sz="2000" b="1" dirty="0">
                <a:effectLst/>
                <a:latin typeface="Arial" panose="020B0604020202020204" pitchFamily="34" charset="0"/>
                <a:ea typeface="Arial" panose="020B0604020202020204" pitchFamily="34" charset="0"/>
              </a:rPr>
              <a:t>Waarderen en erkennen breder dan diploma’s</a:t>
            </a:r>
            <a:endParaRPr lang="nl-BE" sz="2000" dirty="0">
              <a:effectLst/>
              <a:latin typeface="Arial" panose="020B0604020202020204" pitchFamily="34" charset="0"/>
              <a:ea typeface="Arial" panose="020B0604020202020204" pitchFamily="34" charset="0"/>
            </a:endParaRPr>
          </a:p>
          <a:p>
            <a:pPr algn="ctr"/>
            <a:endParaRPr lang="nl-BE" dirty="0"/>
          </a:p>
          <a:p>
            <a:pPr algn="ctr"/>
            <a:endParaRPr lang="nl-BE" dirty="0"/>
          </a:p>
          <a:p>
            <a:pPr algn="ctr"/>
            <a:endParaRPr lang="nl-BE" dirty="0"/>
          </a:p>
        </p:txBody>
      </p:sp>
      <p:sp>
        <p:nvSpPr>
          <p:cNvPr id="12" name="Rechthoek: afgeronde hoeken 11">
            <a:extLst>
              <a:ext uri="{FF2B5EF4-FFF2-40B4-BE49-F238E27FC236}">
                <a16:creationId xmlns:a16="http://schemas.microsoft.com/office/drawing/2014/main" id="{1347AA24-2BAF-4690-AC40-3FB9A4844727}"/>
              </a:ext>
            </a:extLst>
          </p:cNvPr>
          <p:cNvSpPr/>
          <p:nvPr/>
        </p:nvSpPr>
        <p:spPr>
          <a:xfrm>
            <a:off x="5777894" y="712074"/>
            <a:ext cx="4140200" cy="2678998"/>
          </a:xfrm>
          <a:prstGeom prst="roundRect">
            <a:avLst/>
          </a:prstGeom>
          <a:solidFill>
            <a:srgbClr val="737C30"/>
          </a:solidFill>
          <a:ln>
            <a:solidFill>
              <a:srgbClr val="737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a:effectLst/>
                <a:latin typeface="Arial" panose="020B0604020202020204" pitchFamily="34" charset="0"/>
                <a:ea typeface="Arial" panose="020B0604020202020204" pitchFamily="34" charset="0"/>
              </a:rPr>
              <a:t>Les 2 </a:t>
            </a:r>
          </a:p>
          <a:p>
            <a:pPr algn="ctr"/>
            <a:endParaRPr lang="nl-BE" dirty="0">
              <a:latin typeface="Arial" panose="020B0604020202020204" pitchFamily="34" charset="0"/>
              <a:ea typeface="Arial" panose="020B0604020202020204" pitchFamily="34" charset="0"/>
            </a:endParaRPr>
          </a:p>
          <a:p>
            <a:pPr algn="ctr"/>
            <a:r>
              <a:rPr lang="nl-BE" sz="2000" dirty="0">
                <a:effectLst/>
                <a:latin typeface="Arial" panose="020B0604020202020204" pitchFamily="34" charset="0"/>
                <a:ea typeface="Arial" panose="020B0604020202020204" pitchFamily="34" charset="0"/>
              </a:rPr>
              <a:t> </a:t>
            </a:r>
            <a:r>
              <a:rPr lang="nl-BE" sz="2000" b="1" dirty="0">
                <a:effectLst/>
                <a:latin typeface="Arial" panose="020B0604020202020204" pitchFamily="34" charset="0"/>
                <a:ea typeface="Arial" panose="020B0604020202020204" pitchFamily="34" charset="0"/>
              </a:rPr>
              <a:t>Leerecosystemen zijn een nuttig concept om situationeel leren te versterken en te erkennen</a:t>
            </a:r>
            <a:r>
              <a:rPr lang="nl-BE" sz="2000" dirty="0">
                <a:effectLst/>
                <a:latin typeface="Arial" panose="020B0604020202020204" pitchFamily="34" charset="0"/>
                <a:ea typeface="Arial" panose="020B0604020202020204" pitchFamily="34" charset="0"/>
              </a:rPr>
              <a:t> </a:t>
            </a:r>
          </a:p>
          <a:p>
            <a:pPr algn="ctr"/>
            <a:endParaRPr lang="nl-BE" dirty="0"/>
          </a:p>
        </p:txBody>
      </p:sp>
    </p:spTree>
    <p:extLst>
      <p:ext uri="{BB962C8B-B14F-4D97-AF65-F5344CB8AC3E}">
        <p14:creationId xmlns:p14="http://schemas.microsoft.com/office/powerpoint/2010/main" val="39224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F_THEMA">
  <a:themeElements>
    <a:clrScheme name="ESF - THEMA">
      <a:dk1>
        <a:srgbClr val="003399"/>
      </a:dk1>
      <a:lt1>
        <a:srgbClr val="FFFFFF"/>
      </a:lt1>
      <a:dk2>
        <a:srgbClr val="373737"/>
      </a:dk2>
      <a:lt2>
        <a:srgbClr val="F6F5F3"/>
      </a:lt2>
      <a:accent1>
        <a:srgbClr val="168AD2"/>
      </a:accent1>
      <a:accent2>
        <a:srgbClr val="30B7BB"/>
      </a:accent2>
      <a:accent3>
        <a:srgbClr val="FFCC00"/>
      </a:accent3>
      <a:accent4>
        <a:srgbClr val="003399"/>
      </a:accent4>
      <a:accent5>
        <a:srgbClr val="373737"/>
      </a:accent5>
      <a:accent6>
        <a:srgbClr val="373636"/>
      </a:accent6>
      <a:hlink>
        <a:srgbClr val="003399"/>
      </a:hlink>
      <a:folHlink>
        <a:srgbClr val="003399"/>
      </a:folHlink>
    </a:clrScheme>
    <a:fontScheme name="ESF-LETTERTYPE">
      <a:majorFont>
        <a:latin typeface="FlandersArtSans-Bold"/>
        <a:ea typeface=""/>
        <a:cs typeface=""/>
      </a:majorFont>
      <a:minorFont>
        <a:latin typeface="FlandersArtSans-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1" id="{B3F01634-0EF3-7E42-9B81-7498245D97C1}" vid="{C86E8D3F-6D8D-C04D-A444-08B9A42CDE73}"/>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383687A728354C98717985D4FEE7F1" ma:contentTypeVersion="16" ma:contentTypeDescription="Een nieuw document maken." ma:contentTypeScope="" ma:versionID="61a8b8d817dbde5bc287b5cd93dff5bb">
  <xsd:schema xmlns:xsd="http://www.w3.org/2001/XMLSchema" xmlns:xs="http://www.w3.org/2001/XMLSchema" xmlns:p="http://schemas.microsoft.com/office/2006/metadata/properties" xmlns:ns2="3648d907-3586-47ba-afec-a4152d050875" xmlns:ns3="32f15174-c2be-4dd9-8c1f-9c8cb7adf6d0" xmlns:ns4="9a9ec0f0-7796-43d0-ac1f-4c8c46ee0bd1" targetNamespace="http://schemas.microsoft.com/office/2006/metadata/properties" ma:root="true" ma:fieldsID="afa355c8e75850b0eaa2e01dedd0fff1" ns2:_="" ns3:_="" ns4:_="">
    <xsd:import namespace="3648d907-3586-47ba-afec-a4152d050875"/>
    <xsd:import namespace="32f15174-c2be-4dd9-8c1f-9c8cb7adf6d0"/>
    <xsd:import namespace="9a9ec0f0-7796-43d0-ac1f-4c8c46ee0bd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48d907-3586-47ba-afec-a4152d050875"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2f15174-c2be-4dd9-8c1f-9c8cb7adf6d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49ca8161-7180-459b-a0ef-1a71cf6ffea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8bf6cae-c3ee-4e49-908b-4c2c733b3cad}" ma:internalName="TaxCatchAll" ma:showField="CatchAllData" ma:web="3648d907-3586-47ba-afec-a4152d0508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648d907-3586-47ba-afec-a4152d050875">
      <UserInfo>
        <DisplayName>Van Cauwenberghe Maaike</DisplayName>
        <AccountId>536</AccountId>
        <AccountType/>
      </UserInfo>
    </SharedWithUsers>
    <lcf76f155ced4ddcb4097134ff3c332f xmlns="32f15174-c2be-4dd9-8c1f-9c8cb7adf6d0">
      <Terms xmlns="http://schemas.microsoft.com/office/infopath/2007/PartnerControls"/>
    </lcf76f155ced4ddcb4097134ff3c332f>
    <TaxCatchAll xmlns="9a9ec0f0-7796-43d0-ac1f-4c8c46ee0bd1" xsi:nil="true"/>
  </documentManagement>
</p:properties>
</file>

<file path=customXml/itemProps1.xml><?xml version="1.0" encoding="utf-8"?>
<ds:datastoreItem xmlns:ds="http://schemas.openxmlformats.org/officeDocument/2006/customXml" ds:itemID="{AA03922A-B3C3-4068-A7B0-B5BE643EB1E6}">
  <ds:schemaRefs>
    <ds:schemaRef ds:uri="http://schemas.microsoft.com/sharepoint/v3/contenttype/forms"/>
  </ds:schemaRefs>
</ds:datastoreItem>
</file>

<file path=customXml/itemProps2.xml><?xml version="1.0" encoding="utf-8"?>
<ds:datastoreItem xmlns:ds="http://schemas.openxmlformats.org/officeDocument/2006/customXml" ds:itemID="{D4CD4BD5-C5B3-42CE-8799-21069227BF86}"/>
</file>

<file path=customXml/itemProps3.xml><?xml version="1.0" encoding="utf-8"?>
<ds:datastoreItem xmlns:ds="http://schemas.openxmlformats.org/officeDocument/2006/customXml" ds:itemID="{55F8229E-F3B2-466C-8C46-3CD87A0ABB63}">
  <ds:schemaRefs>
    <ds:schemaRef ds:uri="3648d907-3586-47ba-afec-a4152d050875"/>
    <ds:schemaRef ds:uri="5053ac3f-dc01-4d2f-89e5-6021042d95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533</TotalTime>
  <Words>1119</Words>
  <Application>Microsoft Office PowerPoint</Application>
  <PresentationFormat>Aangepast</PresentationFormat>
  <Paragraphs>158</Paragraphs>
  <Slides>11</Slides>
  <Notes>10</Notes>
  <HiddenSlides>0</HiddenSlides>
  <MMClips>1</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11</vt:i4>
      </vt:variant>
    </vt:vector>
  </HeadingPairs>
  <TitlesOfParts>
    <vt:vector size="18" baseType="lpstr">
      <vt:lpstr>Arial</vt:lpstr>
      <vt:lpstr>Calibri</vt:lpstr>
      <vt:lpstr>Calibri </vt:lpstr>
      <vt:lpstr>FlandersArtSans-Bold</vt:lpstr>
      <vt:lpstr>FlandersArtSans-Regular</vt:lpstr>
      <vt:lpstr>Office Theme</vt:lpstr>
      <vt:lpstr>ESF_THEMA</vt:lpstr>
      <vt:lpstr>PowerPoint-presentatie</vt:lpstr>
      <vt:lpstr>PowerPoint-presentatie</vt:lpstr>
      <vt:lpstr>DEMOGRAFISCHE  OMWENTELING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Caroline</dc:creator>
  <cp:lastModifiedBy>Vermeersch Eline</cp:lastModifiedBy>
  <cp:revision>24</cp:revision>
  <dcterms:created xsi:type="dcterms:W3CDTF">2020-04-24T06:51:15Z</dcterms:created>
  <dcterms:modified xsi:type="dcterms:W3CDTF">2022-10-06T14:18:19Z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0x01010090C9EF7C6476C640976C1F5F9CA93A79</vt:lpwstr>
  </property>
</Properties>
</file>