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2" r:id="rId4"/>
  </p:sldMasterIdLst>
  <p:notesMasterIdLst>
    <p:notesMasterId r:id="rId21"/>
  </p:notesMasterIdLst>
  <p:sldIdLst>
    <p:sldId id="380" r:id="rId5"/>
    <p:sldId id="379" r:id="rId6"/>
    <p:sldId id="260" r:id="rId7"/>
    <p:sldId id="384" r:id="rId8"/>
    <p:sldId id="264" r:id="rId9"/>
    <p:sldId id="261" r:id="rId10"/>
    <p:sldId id="370" r:id="rId11"/>
    <p:sldId id="383" r:id="rId12"/>
    <p:sldId id="371" r:id="rId13"/>
    <p:sldId id="373" r:id="rId14"/>
    <p:sldId id="376" r:id="rId15"/>
    <p:sldId id="378" r:id="rId16"/>
    <p:sldId id="367" r:id="rId17"/>
    <p:sldId id="368" r:id="rId18"/>
    <p:sldId id="385" r:id="rId19"/>
    <p:sldId id="258" r:id="rId20"/>
  </p:sldIdLst>
  <p:sldSz cx="24382413" cy="13716000"/>
  <p:notesSz cx="6858000" cy="9144000"/>
  <p:embeddedFontLst>
    <p:embeddedFont>
      <p:font typeface="Avenir" panose="020B0604020202020204" charset="0"/>
      <p:regular r:id="rId22"/>
      <p:italic r:id="rId23"/>
    </p:embeddedFont>
    <p:embeddedFont>
      <p:font typeface="Calibri" panose="020F0502020204030204" pitchFamily="34" charset="0"/>
      <p:regular r:id="rId24"/>
      <p:bold r:id="rId25"/>
      <p:italic r:id="rId26"/>
      <p:boldItalic r:id="rId27"/>
    </p:embeddedFont>
    <p:embeddedFont>
      <p:font typeface="FlandersArtSans-Bold" panose="00000800000000000000" pitchFamily="2" charset="0"/>
      <p:bold r:id="rId28"/>
    </p:embeddedFont>
    <p:embeddedFont>
      <p:font typeface="FlandersArtSans-Light" panose="00000400000000000000" pitchFamily="2" charset="0"/>
      <p:regular r:id="rId29"/>
    </p:embeddedFont>
    <p:embeddedFont>
      <p:font typeface="FlandersArtSans-Regular" panose="00000500000000000000" pitchFamily="2" charset="0"/>
      <p:regular r:id="rId30"/>
    </p:embeddedFont>
    <p:embeddedFont>
      <p:font typeface="Helvetica Neue Light" panose="020B0604020202020204" charset="0"/>
      <p:regular r:id="rId31"/>
      <p:bold r:id="rId32"/>
      <p:italic r:id="rId33"/>
      <p:boldItalic r:id="rId34"/>
    </p:embeddedFont>
    <p:embeddedFont>
      <p:font typeface="Tahoma" panose="020B0604030504040204" pitchFamily="34" charset="0"/>
      <p:regular r:id="rId35"/>
      <p:bold r:id="rId36"/>
    </p:embeddedFont>
  </p:embeddedFontLst>
  <p:defaultTextStyle>
    <a:defPPr>
      <a:defRPr lang="nl-BE"/>
    </a:defPPr>
    <a:lvl1pPr marL="0" algn="l" defTabSz="2177004" rtl="0" eaLnBrk="1" latinLnBrk="0" hangingPunct="1">
      <a:defRPr sz="4285" kern="1200">
        <a:solidFill>
          <a:schemeClr val="tx1"/>
        </a:solidFill>
        <a:latin typeface="+mn-lt"/>
        <a:ea typeface="+mn-ea"/>
        <a:cs typeface="+mn-cs"/>
      </a:defRPr>
    </a:lvl1pPr>
    <a:lvl2pPr marL="1088502" algn="l" defTabSz="2177004" rtl="0" eaLnBrk="1" latinLnBrk="0" hangingPunct="1">
      <a:defRPr sz="4285" kern="1200">
        <a:solidFill>
          <a:schemeClr val="tx1"/>
        </a:solidFill>
        <a:latin typeface="+mn-lt"/>
        <a:ea typeface="+mn-ea"/>
        <a:cs typeface="+mn-cs"/>
      </a:defRPr>
    </a:lvl2pPr>
    <a:lvl3pPr marL="2177004" algn="l" defTabSz="2177004" rtl="0" eaLnBrk="1" latinLnBrk="0" hangingPunct="1">
      <a:defRPr sz="4285" kern="1200">
        <a:solidFill>
          <a:schemeClr val="tx1"/>
        </a:solidFill>
        <a:latin typeface="+mn-lt"/>
        <a:ea typeface="+mn-ea"/>
        <a:cs typeface="+mn-cs"/>
      </a:defRPr>
    </a:lvl3pPr>
    <a:lvl4pPr marL="3265505" algn="l" defTabSz="2177004" rtl="0" eaLnBrk="1" latinLnBrk="0" hangingPunct="1">
      <a:defRPr sz="4285" kern="1200">
        <a:solidFill>
          <a:schemeClr val="tx1"/>
        </a:solidFill>
        <a:latin typeface="+mn-lt"/>
        <a:ea typeface="+mn-ea"/>
        <a:cs typeface="+mn-cs"/>
      </a:defRPr>
    </a:lvl4pPr>
    <a:lvl5pPr marL="4354007" algn="l" defTabSz="2177004" rtl="0" eaLnBrk="1" latinLnBrk="0" hangingPunct="1">
      <a:defRPr sz="4285" kern="1200">
        <a:solidFill>
          <a:schemeClr val="tx1"/>
        </a:solidFill>
        <a:latin typeface="+mn-lt"/>
        <a:ea typeface="+mn-ea"/>
        <a:cs typeface="+mn-cs"/>
      </a:defRPr>
    </a:lvl5pPr>
    <a:lvl6pPr marL="5442509" algn="l" defTabSz="2177004" rtl="0" eaLnBrk="1" latinLnBrk="0" hangingPunct="1">
      <a:defRPr sz="4285" kern="1200">
        <a:solidFill>
          <a:schemeClr val="tx1"/>
        </a:solidFill>
        <a:latin typeface="+mn-lt"/>
        <a:ea typeface="+mn-ea"/>
        <a:cs typeface="+mn-cs"/>
      </a:defRPr>
    </a:lvl6pPr>
    <a:lvl7pPr marL="6531011" algn="l" defTabSz="2177004" rtl="0" eaLnBrk="1" latinLnBrk="0" hangingPunct="1">
      <a:defRPr sz="4285" kern="1200">
        <a:solidFill>
          <a:schemeClr val="tx1"/>
        </a:solidFill>
        <a:latin typeface="+mn-lt"/>
        <a:ea typeface="+mn-ea"/>
        <a:cs typeface="+mn-cs"/>
      </a:defRPr>
    </a:lvl7pPr>
    <a:lvl8pPr marL="7619512" algn="l" defTabSz="2177004" rtl="0" eaLnBrk="1" latinLnBrk="0" hangingPunct="1">
      <a:defRPr sz="4285" kern="1200">
        <a:solidFill>
          <a:schemeClr val="tx1"/>
        </a:solidFill>
        <a:latin typeface="+mn-lt"/>
        <a:ea typeface="+mn-ea"/>
        <a:cs typeface="+mn-cs"/>
      </a:defRPr>
    </a:lvl8pPr>
    <a:lvl9pPr marL="8708014" algn="l" defTabSz="2177004" rtl="0" eaLnBrk="1" latinLnBrk="0" hangingPunct="1">
      <a:defRPr sz="4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guide id="3" pos="148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317" autoAdjust="0"/>
  </p:normalViewPr>
  <p:slideViewPr>
    <p:cSldViewPr snapToGrid="0" snapToObjects="1" showGuides="1">
      <p:cViewPr varScale="1">
        <p:scale>
          <a:sx n="42" d="100"/>
          <a:sy n="42" d="100"/>
        </p:scale>
        <p:origin x="24" y="96"/>
      </p:cViewPr>
      <p:guideLst>
        <p:guide orient="horz" pos="4320"/>
        <p:guide pos="7680"/>
        <p:guide pos="14882"/>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3114C-FA63-4869-B56B-0280EF521AAC}" type="datetimeFigureOut">
              <a:rPr lang="nl-BE" smtClean="0"/>
              <a:t>6/10/2022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263B0-3377-4AF4-8E09-A2107743CE7A}" type="slidenum">
              <a:rPr lang="nl-BE" smtClean="0"/>
              <a:t>‹nr.›</a:t>
            </a:fld>
            <a:endParaRPr lang="nl-BE"/>
          </a:p>
        </p:txBody>
      </p:sp>
    </p:spTree>
    <p:extLst>
      <p:ext uri="{BB962C8B-B14F-4D97-AF65-F5344CB8AC3E}">
        <p14:creationId xmlns:p14="http://schemas.microsoft.com/office/powerpoint/2010/main" val="262059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Anneleen/Jelle</a:t>
            </a:r>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3</a:t>
            </a:fld>
            <a:endParaRPr lang="nl-BE"/>
          </a:p>
        </p:txBody>
      </p:sp>
    </p:spTree>
    <p:extLst>
      <p:ext uri="{BB962C8B-B14F-4D97-AF65-F5344CB8AC3E}">
        <p14:creationId xmlns:p14="http://schemas.microsoft.com/office/powerpoint/2010/main" val="113370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5</a:t>
            </a:fld>
            <a:endParaRPr lang="nl-BE"/>
          </a:p>
        </p:txBody>
      </p:sp>
    </p:spTree>
    <p:extLst>
      <p:ext uri="{BB962C8B-B14F-4D97-AF65-F5344CB8AC3E}">
        <p14:creationId xmlns:p14="http://schemas.microsoft.com/office/powerpoint/2010/main" val="11818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7</a:t>
            </a:fld>
            <a:endParaRPr lang="nl-BE"/>
          </a:p>
        </p:txBody>
      </p:sp>
    </p:spTree>
    <p:extLst>
      <p:ext uri="{BB962C8B-B14F-4D97-AF65-F5344CB8AC3E}">
        <p14:creationId xmlns:p14="http://schemas.microsoft.com/office/powerpoint/2010/main" val="270919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Deze slide is eigenlijk een abstractie van slide 6 (tekening ESF/VDAB/jongeren)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Het blauwe is onze gezamenlijke bedoeling</a:t>
            </a:r>
          </a:p>
          <a:p>
            <a:pPr marL="0" lvl="0" indent="0" algn="l" rtl="0">
              <a:spcBef>
                <a:spcPts val="0"/>
              </a:spcBef>
              <a:spcAft>
                <a:spcPts val="0"/>
              </a:spcAft>
              <a:buNone/>
            </a:pPr>
            <a:r>
              <a:rPr lang="nl-BE" dirty="0"/>
              <a:t>ESF/VDAB zijn ook subsystemen in de blauwe cirkel en we zijn er allemaal voor het blauwe – de gezamenlijke bedoeling – we streven hetzelfde na als jullie</a:t>
            </a:r>
          </a:p>
          <a:p>
            <a:pPr marL="0" lvl="0" indent="0" algn="l" rtl="0">
              <a:spcBef>
                <a:spcPts val="0"/>
              </a:spcBef>
              <a:spcAft>
                <a:spcPts val="0"/>
              </a:spcAft>
              <a:buNone/>
            </a:pPr>
            <a:r>
              <a:rPr lang="nl-BE" dirty="0"/>
              <a:t>Wij zijn hier omdat we in hetzelfde systeem zitten en nu dan in een andere rol dan jullie van ons gewoon zijn en hoe jullie ons kennen. We zijn hier nu om samen met jullie te leren</a:t>
            </a:r>
            <a:endParaRPr dirty="0"/>
          </a:p>
        </p:txBody>
      </p:sp>
      <p:sp>
        <p:nvSpPr>
          <p:cNvPr id="93" name="Google Shape;93;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Basis voor de leerprocessen</a:t>
            </a:r>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10</a:t>
            </a:fld>
            <a:endParaRPr lang="nl-BE"/>
          </a:p>
        </p:txBody>
      </p:sp>
    </p:spTree>
    <p:extLst>
      <p:ext uri="{BB962C8B-B14F-4D97-AF65-F5344CB8AC3E}">
        <p14:creationId xmlns:p14="http://schemas.microsoft.com/office/powerpoint/2010/main" val="330114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hebben het </a:t>
            </a:r>
            <a:r>
              <a:rPr lang="nl-BE" dirty="0" err="1"/>
              <a:t>onderzoeksmodel</a:t>
            </a:r>
            <a:r>
              <a:rPr lang="nl-BE" dirty="0"/>
              <a:t> al vaak toegepast om het werk te begrijpen, we belichten vandaag een 3tal zaken die we vaak zien terugkomen (niet bij één organisatie, maar veelvuldig).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Variatie: Variëteit in de dienstverlenging. Variëteit is een kenmerk van de dienstverlenging. De klant bepaalt de vraag. Voorbeeld nog uitschrijven. </a:t>
            </a:r>
          </a:p>
          <a:p>
            <a:pPr marL="0" indent="0">
              <a:buFont typeface="Arial" panose="020B0604020202020204" pitchFamily="34" charset="0"/>
              <a:buNone/>
            </a:pPr>
            <a:r>
              <a:rPr lang="nl-BE" dirty="0"/>
              <a:t>Verspilling: </a:t>
            </a:r>
            <a:r>
              <a:rPr lang="nl-BE" dirty="0" err="1"/>
              <a:t>vb</a:t>
            </a:r>
            <a:r>
              <a:rPr lang="nl-BE" dirty="0"/>
              <a:t> van 3 documenten HZ</a:t>
            </a:r>
          </a:p>
          <a:p>
            <a:pPr marL="0" indent="0">
              <a:buFont typeface="Arial" panose="020B0604020202020204" pitchFamily="34" charset="0"/>
              <a:buNone/>
            </a:pPr>
            <a:r>
              <a:rPr lang="nl-BE" dirty="0"/>
              <a:t>Systeemcondities: voorbeeld van Anneke</a:t>
            </a:r>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11</a:t>
            </a:fld>
            <a:endParaRPr lang="nl-BE"/>
          </a:p>
        </p:txBody>
      </p:sp>
    </p:spTree>
    <p:extLst>
      <p:ext uri="{BB962C8B-B14F-4D97-AF65-F5344CB8AC3E}">
        <p14:creationId xmlns:p14="http://schemas.microsoft.com/office/powerpoint/2010/main" val="378129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Calibri" panose="020F0502020204030204" pitchFamily="34" charset="0"/>
              </a:rPr>
              <a:t>Tijdens een casuïstiekbespreking vertelde een jongerenbegeleider over een jongere die recent in begeleiding was gekomen. Hij vertelde over de crisissituatie waarin de jongere zich op dat moment bevond. Tijdens het verhaal vertelde de jongerenbegeleider – als bijkomstigheid – ook dat de jongere bij de officiële start van de begeleiding drie documenten moet ondertekenen. Vanuit de procesbegeleiding hadden we dit tot dan toe nog niet gehoord. We waren benieuwd naar deze 3 documenten. Welke documenten zijn dat dan precies? Waarvoor dienen ze?  Het bleek een engagementsverklaring (</a:t>
            </a:r>
            <a:r>
              <a:rPr lang="nl-BE" sz="1800" dirty="0" err="1">
                <a:effectLst/>
                <a:latin typeface="Calibri" panose="020F0502020204030204" pitchFamily="34" charset="0"/>
                <a:ea typeface="Calibri" panose="020F0502020204030204" pitchFamily="34" charset="0"/>
              </a:rPr>
              <a:t>tss</a:t>
            </a:r>
            <a:r>
              <a:rPr lang="nl-BE" sz="1800" dirty="0">
                <a:effectLst/>
                <a:latin typeface="Calibri" panose="020F0502020204030204" pitchFamily="34" charset="0"/>
                <a:ea typeface="Calibri" panose="020F0502020204030204" pitchFamily="34" charset="0"/>
              </a:rPr>
              <a:t> deelnemer en project), </a:t>
            </a:r>
            <a:r>
              <a:rPr lang="nl-BE" sz="1800" dirty="0" err="1">
                <a:effectLst/>
                <a:latin typeface="Calibri" panose="020F0502020204030204" pitchFamily="34" charset="0"/>
                <a:ea typeface="Calibri" panose="020F0502020204030204" pitchFamily="34" charset="0"/>
              </a:rPr>
              <a:t>huisregelement</a:t>
            </a:r>
            <a:r>
              <a:rPr lang="nl-BE" sz="1800" dirty="0">
                <a:effectLst/>
                <a:latin typeface="Calibri" panose="020F0502020204030204" pitchFamily="34" charset="0"/>
                <a:ea typeface="Calibri" panose="020F0502020204030204" pitchFamily="34" charset="0"/>
              </a:rPr>
              <a:t> en privacyverklaring te zijn. In de organisatie was het verplicht om deze 3 documenten te laten ondertekenen bij start van een begeleiding. Bij het verder samen onderzoeken werd duidelijk dat de eerste 2 documenten, de engagementsverklaring en het huisreglement, eigenlijk weinig waarde hadden voor de klant en in sommige situaties zelf hinderend waren om de vertrouwensband op te bouwen met de begeleider. De documenten waren bedoeld als een soort verantwoording of bewijs als er een inspectie zou komen. Vanuit ESF is geen overeenkomst tussen deelnemer en project nodig. Wat uiteindelijk duidelijk werd: wat ooit nodig was geweest of ingebouwd als een soort zekerheid, was vandaag een administratieve last geworden die eerder hinderend werkte in het opbouwen van een vertrouwensband met een nieuwe jongere. Een treffend voorbeeld van hoe regels of afspraken niet meer in vraag worden gesteld. Het partnerschap koos ervoor enkel nog de privacyverklaring te laten ondertekenen </a:t>
            </a:r>
            <a:r>
              <a:rPr lang="nl-BE" sz="1800" dirty="0" err="1">
                <a:effectLst/>
                <a:latin typeface="Calibri" panose="020F0502020204030204" pitchFamily="34" charset="0"/>
                <a:ea typeface="Calibri" panose="020F0502020204030204" pitchFamily="34" charset="0"/>
              </a:rPr>
              <a:t>owv</a:t>
            </a:r>
            <a:r>
              <a:rPr lang="nl-BE" sz="1800" dirty="0">
                <a:effectLst/>
                <a:latin typeface="Calibri" panose="020F0502020204030204" pitchFamily="34" charset="0"/>
                <a:ea typeface="Calibri" panose="020F0502020204030204" pitchFamily="34" charset="0"/>
              </a:rPr>
              <a:t> de wettelijke verplichting.  </a:t>
            </a:r>
          </a:p>
          <a:p>
            <a:endParaRPr lang="nl-BE" dirty="0"/>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12</a:t>
            </a:fld>
            <a:endParaRPr lang="nl-BE"/>
          </a:p>
        </p:txBody>
      </p:sp>
    </p:spTree>
    <p:extLst>
      <p:ext uri="{BB962C8B-B14F-4D97-AF65-F5344CB8AC3E}">
        <p14:creationId xmlns:p14="http://schemas.microsoft.com/office/powerpoint/2010/main" val="386580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Dat is het basisleerproces dat we in de lokale partnerschappen van 2024 zullen toepassen. Meer info over het voorbereidingsproces in WS </a:t>
            </a:r>
          </a:p>
          <a:p>
            <a:endParaRPr lang="nl-BE" dirty="0"/>
          </a:p>
        </p:txBody>
      </p:sp>
      <p:sp>
        <p:nvSpPr>
          <p:cNvPr id="4" name="Tijdelijke aanduiding voor dianummer 3"/>
          <p:cNvSpPr>
            <a:spLocks noGrp="1"/>
          </p:cNvSpPr>
          <p:nvPr>
            <p:ph type="sldNum" sz="quarter" idx="5"/>
          </p:nvPr>
        </p:nvSpPr>
        <p:spPr/>
        <p:txBody>
          <a:bodyPr/>
          <a:lstStyle/>
          <a:p>
            <a:fld id="{2D8263B0-3377-4AF4-8E09-A2107743CE7A}" type="slidenum">
              <a:rPr lang="nl-BE" smtClean="0"/>
              <a:t>14</a:t>
            </a:fld>
            <a:endParaRPr lang="nl-BE"/>
          </a:p>
        </p:txBody>
      </p:sp>
    </p:spTree>
    <p:extLst>
      <p:ext uri="{BB962C8B-B14F-4D97-AF65-F5344CB8AC3E}">
        <p14:creationId xmlns:p14="http://schemas.microsoft.com/office/powerpoint/2010/main" val="2361202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6.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6.tif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sv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8.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svg"/><Relationship Id="rId30" Type="http://schemas.openxmlformats.org/officeDocument/2006/relationships/image" Target="../media/image5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tiff"/><Relationship Id="rId1" Type="http://schemas.openxmlformats.org/officeDocument/2006/relationships/slideMaster" Target="../slideMasters/slideMaster1.xml"/><Relationship Id="rId6" Type="http://schemas.openxmlformats.org/officeDocument/2006/relationships/image" Target="../media/image25.tiff"/><Relationship Id="rId5" Type="http://schemas.openxmlformats.org/officeDocument/2006/relationships/image" Target="../media/image58.svg"/><Relationship Id="rId4" Type="http://schemas.openxmlformats.org/officeDocument/2006/relationships/image" Target="../media/image5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sv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8" name="Afbeelding 7">
            <a:extLst>
              <a:ext uri="{FF2B5EF4-FFF2-40B4-BE49-F238E27FC236}">
                <a16:creationId xmlns:a16="http://schemas.microsoft.com/office/drawing/2014/main" id="{6E414720-8DF1-7949-9144-BA150FDC172E}"/>
              </a:ext>
            </a:extLst>
          </p:cNvPr>
          <p:cNvPicPr>
            <a:picLocks noChangeAspect="1"/>
          </p:cNvPicPr>
          <p:nvPr/>
        </p:nvPicPr>
        <p:blipFill>
          <a:blip r:embed="rId3"/>
          <a:stretch>
            <a:fillRect/>
          </a:stretch>
        </p:blipFill>
        <p:spPr>
          <a:xfrm>
            <a:off x="1057275" y="951557"/>
            <a:ext cx="1693718" cy="1317336"/>
          </a:xfrm>
          <a:prstGeom prst="rect">
            <a:avLst/>
          </a:prstGeom>
        </p:spPr>
      </p:pic>
    </p:spTree>
    <p:extLst>
      <p:ext uri="{BB962C8B-B14F-4D97-AF65-F5344CB8AC3E}">
        <p14:creationId xmlns:p14="http://schemas.microsoft.com/office/powerpoint/2010/main" val="277630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9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0B317440-9EB0-5444-B152-E85A90FA0BE1}"/>
              </a:ext>
            </a:extLst>
          </p:cNvPr>
          <p:cNvSpPr/>
          <p:nvPr/>
        </p:nvSpPr>
        <p:spPr>
          <a:xfrm>
            <a:off x="-4317" y="8733452"/>
            <a:ext cx="24391046" cy="6178778"/>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10" name="Afbeelding 9">
            <a:extLst>
              <a:ext uri="{FF2B5EF4-FFF2-40B4-BE49-F238E27FC236}">
                <a16:creationId xmlns:a16="http://schemas.microsoft.com/office/drawing/2014/main" id="{22B4FBD6-912D-C043-8757-E8595F36FC17}"/>
              </a:ext>
            </a:extLst>
          </p:cNvPr>
          <p:cNvPicPr>
            <a:picLocks noChangeAspect="1"/>
          </p:cNvPicPr>
          <p:nvPr/>
        </p:nvPicPr>
        <p:blipFill>
          <a:blip r:embed="rId4"/>
          <a:stretch>
            <a:fillRect/>
          </a:stretch>
        </p:blipFill>
        <p:spPr>
          <a:xfrm>
            <a:off x="19155907" y="-7235175"/>
            <a:ext cx="12543067" cy="12543067"/>
          </a:xfrm>
          <a:prstGeom prst="rect">
            <a:avLst/>
          </a:prstGeom>
        </p:spPr>
      </p:pic>
    </p:spTree>
    <p:extLst>
      <p:ext uri="{BB962C8B-B14F-4D97-AF65-F5344CB8AC3E}">
        <p14:creationId xmlns:p14="http://schemas.microsoft.com/office/powerpoint/2010/main" val="421054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F537C95B-8E24-DB41-AF13-6096511415C1}"/>
              </a:ext>
            </a:extLst>
          </p:cNvPr>
          <p:cNvSpPr/>
          <p:nvPr/>
        </p:nvSpPr>
        <p:spPr>
          <a:xfrm>
            <a:off x="1" y="7543800"/>
            <a:ext cx="24386728" cy="61722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1" name="Afbeelding 10">
            <a:extLst>
              <a:ext uri="{FF2B5EF4-FFF2-40B4-BE49-F238E27FC236}">
                <a16:creationId xmlns:a16="http://schemas.microsoft.com/office/drawing/2014/main" id="{9C55F98A-DD74-BD45-8559-46CC137BDDD5}"/>
              </a:ext>
            </a:extLst>
          </p:cNvPr>
          <p:cNvPicPr>
            <a:picLocks noChangeAspect="1"/>
          </p:cNvPicPr>
          <p:nvPr/>
        </p:nvPicPr>
        <p:blipFill>
          <a:blip r:embed="rId2"/>
          <a:stretch>
            <a:fillRect/>
          </a:stretch>
        </p:blipFill>
        <p:spPr>
          <a:xfrm>
            <a:off x="-2269556" y="8208963"/>
            <a:ext cx="7684774" cy="7684772"/>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1057275" y="7058025"/>
            <a:ext cx="13173075" cy="549376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18480129" y="11795634"/>
            <a:ext cx="4845009" cy="75615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4665" y="-18662"/>
            <a:ext cx="24400046" cy="10037033"/>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747192" y="7768531"/>
            <a:ext cx="11950147" cy="2364798"/>
          </a:xfrm>
        </p:spPr>
        <p:txBody>
          <a:bodyPr anchor="b" anchorCtr="0"/>
          <a:lstStyle>
            <a:lvl1pPr algn="l">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747192" y="10733950"/>
            <a:ext cx="11950147" cy="1283880"/>
          </a:xfrm>
          <a:prstGeom prst="rect">
            <a:avLst/>
          </a:prstGeo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40629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iteldia">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707ED3DF-8EFF-C945-B2FE-9939B30FD7A9}"/>
              </a:ext>
            </a:extLst>
          </p:cNvPr>
          <p:cNvSpPr/>
          <p:nvPr/>
        </p:nvSpPr>
        <p:spPr>
          <a:xfrm>
            <a:off x="0" y="7543800"/>
            <a:ext cx="24393307" cy="61722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4" name="Afbeelding 13">
            <a:extLst>
              <a:ext uri="{FF2B5EF4-FFF2-40B4-BE49-F238E27FC236}">
                <a16:creationId xmlns:a16="http://schemas.microsoft.com/office/drawing/2014/main" id="{6EC3CFAD-55A2-4340-96F1-DC4055C457E6}"/>
              </a:ext>
            </a:extLst>
          </p:cNvPr>
          <p:cNvPicPr>
            <a:picLocks noChangeAspect="1"/>
          </p:cNvPicPr>
          <p:nvPr/>
        </p:nvPicPr>
        <p:blipFill>
          <a:blip r:embed="rId2"/>
          <a:stretch>
            <a:fillRect/>
          </a:stretch>
        </p:blipFill>
        <p:spPr>
          <a:xfrm>
            <a:off x="-2269556" y="8208961"/>
            <a:ext cx="7684774" cy="7684772"/>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1057275" y="7058025"/>
            <a:ext cx="13173075" cy="549376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18480129" y="11795634"/>
            <a:ext cx="4845009" cy="75615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4665" y="-18662"/>
            <a:ext cx="24400046" cy="10037033"/>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747192" y="7768531"/>
            <a:ext cx="11950147" cy="2364798"/>
          </a:xfrm>
        </p:spPr>
        <p:txBody>
          <a:bodyPr anchor="b" anchorCtr="0"/>
          <a:lstStyle>
            <a:lvl1pPr algn="l">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747192" y="10733950"/>
            <a:ext cx="11950147" cy="1283880"/>
          </a:xfrm>
          <a:prstGeom prst="rect">
            <a:avLst/>
          </a:prstGeo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9141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1ACC7E03-52EB-164C-9CC6-CA8FB444094F}"/>
              </a:ext>
            </a:extLst>
          </p:cNvPr>
          <p:cNvSpPr/>
          <p:nvPr/>
        </p:nvSpPr>
        <p:spPr>
          <a:xfrm>
            <a:off x="-10896" y="7543800"/>
            <a:ext cx="24404203" cy="61722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 name="Afbeelding 9">
            <a:extLst>
              <a:ext uri="{FF2B5EF4-FFF2-40B4-BE49-F238E27FC236}">
                <a16:creationId xmlns:a16="http://schemas.microsoft.com/office/drawing/2014/main" id="{37B585A8-ADB4-5144-B532-FD5B52944A58}"/>
              </a:ext>
            </a:extLst>
          </p:cNvPr>
          <p:cNvPicPr>
            <a:picLocks noChangeAspect="1"/>
          </p:cNvPicPr>
          <p:nvPr/>
        </p:nvPicPr>
        <p:blipFill>
          <a:blip r:embed="rId2"/>
          <a:stretch>
            <a:fillRect/>
          </a:stretch>
        </p:blipFill>
        <p:spPr>
          <a:xfrm>
            <a:off x="-2269556" y="8208961"/>
            <a:ext cx="7684774" cy="7684774"/>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1057275" y="7058025"/>
            <a:ext cx="13173075" cy="549376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18480129" y="11795634"/>
            <a:ext cx="4845009" cy="75615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4665" y="-18662"/>
            <a:ext cx="24400046" cy="10037033"/>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747192" y="7768531"/>
            <a:ext cx="11950147" cy="2364798"/>
          </a:xfrm>
        </p:spPr>
        <p:txBody>
          <a:bodyPr anchor="b" anchorCtr="0"/>
          <a:lstStyle>
            <a:lvl1pPr algn="l">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747192" y="10733950"/>
            <a:ext cx="11950147" cy="1283880"/>
          </a:xfrm>
          <a:prstGeom prst="rect">
            <a:avLst/>
          </a:prstGeom>
        </p:spPr>
        <p:txBody>
          <a:bodyPr>
            <a:norm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131741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6046818" y="-47"/>
            <a:ext cx="18567370" cy="1371604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pic>
        <p:nvPicPr>
          <p:cNvPr id="6" name="Afbeelding 5">
            <a:extLst>
              <a:ext uri="{FF2B5EF4-FFF2-40B4-BE49-F238E27FC236}">
                <a16:creationId xmlns:a16="http://schemas.microsoft.com/office/drawing/2014/main" id="{CB4790B0-BFD8-234A-B10E-A250738B1B34}"/>
              </a:ext>
            </a:extLst>
          </p:cNvPr>
          <p:cNvPicPr>
            <a:picLocks noChangeAspect="1"/>
          </p:cNvPicPr>
          <p:nvPr/>
        </p:nvPicPr>
        <p:blipFill>
          <a:blip r:embed="rId2"/>
          <a:stretch>
            <a:fillRect/>
          </a:stretch>
        </p:blipFill>
        <p:spPr>
          <a:xfrm>
            <a:off x="0" y="0"/>
            <a:ext cx="8915400" cy="13716000"/>
          </a:xfrm>
          <a:prstGeom prst="rect">
            <a:avLst/>
          </a:prstGeom>
        </p:spPr>
      </p:pic>
      <p:sp>
        <p:nvSpPr>
          <p:cNvPr id="4" name="Rechthoek 3">
            <a:extLst>
              <a:ext uri="{FF2B5EF4-FFF2-40B4-BE49-F238E27FC236}">
                <a16:creationId xmlns:a16="http://schemas.microsoft.com/office/drawing/2014/main" id="{5409BF05-C853-D74E-B10C-1589EFD3F2EB}"/>
              </a:ext>
            </a:extLst>
          </p:cNvPr>
          <p:cNvSpPr/>
          <p:nvPr/>
        </p:nvSpPr>
        <p:spPr>
          <a:xfrm>
            <a:off x="1287624" y="4142792"/>
            <a:ext cx="1530221" cy="1231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508449" y="4379039"/>
            <a:ext cx="6478555" cy="539944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82631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88F6AD-B5A3-C84F-ACC9-509660312B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8915398" cy="13758330"/>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6046818" y="-47"/>
            <a:ext cx="18567370" cy="1371604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1287624" y="4142792"/>
            <a:ext cx="1530221" cy="1231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pic>
        <p:nvPicPr>
          <p:cNvPr id="8" name="Afbeelding 7">
            <a:extLst>
              <a:ext uri="{FF2B5EF4-FFF2-40B4-BE49-F238E27FC236}">
                <a16:creationId xmlns:a16="http://schemas.microsoft.com/office/drawing/2014/main" id="{25D274AE-3DAD-234E-9B0D-7C177201849E}"/>
              </a:ext>
            </a:extLst>
          </p:cNvPr>
          <p:cNvPicPr>
            <a:picLocks noChangeAspect="1"/>
          </p:cNvPicPr>
          <p:nvPr userDrawn="1"/>
        </p:nvPicPr>
        <p:blipFill>
          <a:blip r:embed="rId4"/>
          <a:stretch>
            <a:fillRect/>
          </a:stretch>
        </p:blipFill>
        <p:spPr>
          <a:xfrm>
            <a:off x="1038386" y="3744530"/>
            <a:ext cx="7610041" cy="6579091"/>
          </a:xfrm>
          <a:prstGeom prst="rect">
            <a:avLst/>
          </a:prstGeom>
          <a:noFill/>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508449" y="4379039"/>
            <a:ext cx="6478555" cy="539944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Graphic 9">
            <a:extLst>
              <a:ext uri="{FF2B5EF4-FFF2-40B4-BE49-F238E27FC236}">
                <a16:creationId xmlns:a16="http://schemas.microsoft.com/office/drawing/2014/main" id="{E9FFE6F6-3917-484D-A06E-10B17C930C0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8386" y="1187972"/>
            <a:ext cx="1765917" cy="1368586"/>
          </a:xfrm>
          <a:prstGeom prst="rect">
            <a:avLst/>
          </a:prstGeom>
        </p:spPr>
      </p:pic>
      <p:pic>
        <p:nvPicPr>
          <p:cNvPr id="12" name="Graphic 11">
            <a:extLst>
              <a:ext uri="{FF2B5EF4-FFF2-40B4-BE49-F238E27FC236}">
                <a16:creationId xmlns:a16="http://schemas.microsoft.com/office/drawing/2014/main" id="{9DF9E6CC-CEC9-6D4D-85E2-28A5368AA5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386" y="11833279"/>
            <a:ext cx="4680927" cy="704850"/>
          </a:xfrm>
          <a:prstGeom prst="rect">
            <a:avLst/>
          </a:prstGeom>
        </p:spPr>
      </p:pic>
    </p:spTree>
    <p:extLst>
      <p:ext uri="{BB962C8B-B14F-4D97-AF65-F5344CB8AC3E}">
        <p14:creationId xmlns:p14="http://schemas.microsoft.com/office/powerpoint/2010/main" val="2425503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E12A47A-8D8F-E346-A131-4B1E71FAEA65}"/>
              </a:ext>
            </a:extLst>
          </p:cNvPr>
          <p:cNvPicPr>
            <a:picLocks noChangeAspect="1"/>
          </p:cNvPicPr>
          <p:nvPr/>
        </p:nvPicPr>
        <p:blipFill>
          <a:blip r:embed="rId2"/>
          <a:stretch>
            <a:fillRect/>
          </a:stretch>
        </p:blipFill>
        <p:spPr>
          <a:xfrm>
            <a:off x="0" y="3"/>
            <a:ext cx="8915398" cy="13715997"/>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6046818" y="-47"/>
            <a:ext cx="18567370" cy="1371604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1287624" y="4142792"/>
            <a:ext cx="1530221" cy="1231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508449" y="4379039"/>
            <a:ext cx="6478555" cy="539944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63061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5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39682" y="-12032"/>
            <a:ext cx="8955080" cy="13813589"/>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Vrije vorm 9">
            <a:extLst>
              <a:ext uri="{FF2B5EF4-FFF2-40B4-BE49-F238E27FC236}">
                <a16:creationId xmlns:a16="http://schemas.microsoft.com/office/drawing/2014/main" id="{F1CA3B3F-1857-6B45-BDC6-89CC815CC0C6}"/>
              </a:ext>
            </a:extLst>
          </p:cNvPr>
          <p:cNvSpPr/>
          <p:nvPr/>
        </p:nvSpPr>
        <p:spPr>
          <a:xfrm>
            <a:off x="902380" y="3730497"/>
            <a:ext cx="7779165" cy="6723419"/>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6019724" y="0"/>
            <a:ext cx="18594464" cy="13716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508449" y="4379039"/>
            <a:ext cx="6478555" cy="539944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1174715" y="1099036"/>
            <a:ext cx="1693718" cy="1317336"/>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1174715" y="11850297"/>
            <a:ext cx="4845009" cy="756157"/>
          </a:xfrm>
          <a:prstGeom prst="rect">
            <a:avLst/>
          </a:prstGeom>
        </p:spPr>
      </p:pic>
    </p:spTree>
    <p:extLst>
      <p:ext uri="{BB962C8B-B14F-4D97-AF65-F5344CB8AC3E}">
        <p14:creationId xmlns:p14="http://schemas.microsoft.com/office/powerpoint/2010/main" val="426782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3130" y="0"/>
            <a:ext cx="24385544" cy="13716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8" name="Afbeelding 7">
            <a:extLst>
              <a:ext uri="{FF2B5EF4-FFF2-40B4-BE49-F238E27FC236}">
                <a16:creationId xmlns:a16="http://schemas.microsoft.com/office/drawing/2014/main" id="{DC8DA3FB-95E3-4F43-B749-0CA28C214B5C}"/>
              </a:ext>
            </a:extLst>
          </p:cNvPr>
          <p:cNvPicPr>
            <a:picLocks noChangeAspect="1"/>
          </p:cNvPicPr>
          <p:nvPr/>
        </p:nvPicPr>
        <p:blipFill>
          <a:blip r:embed="rId2"/>
          <a:stretch>
            <a:fillRect/>
          </a:stretch>
        </p:blipFill>
        <p:spPr>
          <a:xfrm>
            <a:off x="0" y="11676674"/>
            <a:ext cx="6285594" cy="2039326"/>
          </a:xfrm>
          <a:prstGeom prst="rect">
            <a:avLst/>
          </a:prstGeom>
        </p:spPr>
      </p:pic>
    </p:spTree>
    <p:extLst>
      <p:ext uri="{BB962C8B-B14F-4D97-AF65-F5344CB8AC3E}">
        <p14:creationId xmlns:p14="http://schemas.microsoft.com/office/powerpoint/2010/main" val="2539297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3130" y="0"/>
            <a:ext cx="24385544" cy="13716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4" name="Afbeelding 3">
            <a:extLst>
              <a:ext uri="{FF2B5EF4-FFF2-40B4-BE49-F238E27FC236}">
                <a16:creationId xmlns:a16="http://schemas.microsoft.com/office/drawing/2014/main" id="{A14A1973-3806-A142-998E-9C794CC20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11679824"/>
            <a:ext cx="6285594" cy="2033025"/>
          </a:xfrm>
          <a:prstGeom prst="rect">
            <a:avLst/>
          </a:prstGeom>
        </p:spPr>
      </p:pic>
    </p:spTree>
    <p:extLst>
      <p:ext uri="{BB962C8B-B14F-4D97-AF65-F5344CB8AC3E}">
        <p14:creationId xmlns:p14="http://schemas.microsoft.com/office/powerpoint/2010/main" val="255288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655127"/>
            <a:ext cx="18286413" cy="2364798"/>
          </a:xfrm>
        </p:spPr>
        <p:txBody>
          <a:bodyPr anchor="ctr"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204075"/>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6" name="Afbeelding 5">
            <a:extLst>
              <a:ext uri="{FF2B5EF4-FFF2-40B4-BE49-F238E27FC236}">
                <a16:creationId xmlns:a16="http://schemas.microsoft.com/office/drawing/2014/main" id="{4C44A516-49D8-4746-AD63-60EFB4A152F9}"/>
              </a:ext>
            </a:extLst>
          </p:cNvPr>
          <p:cNvPicPr>
            <a:picLocks noChangeAspect="1"/>
          </p:cNvPicPr>
          <p:nvPr/>
        </p:nvPicPr>
        <p:blipFill>
          <a:blip r:embed="rId4"/>
          <a:stretch>
            <a:fillRect/>
          </a:stretch>
        </p:blipFill>
        <p:spPr>
          <a:xfrm>
            <a:off x="19135890" y="-7299557"/>
            <a:ext cx="12543068" cy="12543068"/>
          </a:xfrm>
          <a:prstGeom prst="rect">
            <a:avLst/>
          </a:prstGeom>
        </p:spPr>
      </p:pic>
    </p:spTree>
    <p:extLst>
      <p:ext uri="{BB962C8B-B14F-4D97-AF65-F5344CB8AC3E}">
        <p14:creationId xmlns:p14="http://schemas.microsoft.com/office/powerpoint/2010/main" val="2854753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3130" y="0"/>
            <a:ext cx="24385544" cy="13716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5" name="Afbeelding 4">
            <a:extLst>
              <a:ext uri="{FF2B5EF4-FFF2-40B4-BE49-F238E27FC236}">
                <a16:creationId xmlns:a16="http://schemas.microsoft.com/office/drawing/2014/main" id="{862911A3-BFE6-3048-89AF-A7479E74F762}"/>
              </a:ext>
            </a:extLst>
          </p:cNvPr>
          <p:cNvPicPr>
            <a:picLocks noChangeAspect="1"/>
          </p:cNvPicPr>
          <p:nvPr/>
        </p:nvPicPr>
        <p:blipFill>
          <a:blip r:embed="rId2"/>
          <a:stretch>
            <a:fillRect/>
          </a:stretch>
        </p:blipFill>
        <p:spPr>
          <a:xfrm>
            <a:off x="0" y="11676674"/>
            <a:ext cx="6285586" cy="2039323"/>
          </a:xfrm>
          <a:prstGeom prst="rect">
            <a:avLst/>
          </a:prstGeom>
        </p:spPr>
      </p:pic>
    </p:spTree>
    <p:extLst>
      <p:ext uri="{BB962C8B-B14F-4D97-AF65-F5344CB8AC3E}">
        <p14:creationId xmlns:p14="http://schemas.microsoft.com/office/powerpoint/2010/main" val="1566754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09675" y="3651251"/>
            <a:ext cx="9623758"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2"/>
          <a:stretch>
            <a:fillRect/>
          </a:stretch>
        </p:blipFill>
        <p:spPr>
          <a:xfrm>
            <a:off x="1209675" y="1103957"/>
            <a:ext cx="1693718" cy="1317336"/>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3"/>
          <a:stretch>
            <a:fillRect/>
          </a:stretch>
        </p:blipFill>
        <p:spPr>
          <a:xfrm>
            <a:off x="1209675" y="12396835"/>
            <a:ext cx="4845009" cy="756157"/>
          </a:xfrm>
          <a:prstGeom prst="rect">
            <a:avLst/>
          </a:prstGeom>
        </p:spPr>
      </p:pic>
      <p:pic>
        <p:nvPicPr>
          <p:cNvPr id="10" name="Afbeelding 9">
            <a:extLst>
              <a:ext uri="{FF2B5EF4-FFF2-40B4-BE49-F238E27FC236}">
                <a16:creationId xmlns:a16="http://schemas.microsoft.com/office/drawing/2014/main" id="{864DB001-FA13-D742-979C-BF716B2DA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56512" y="9873614"/>
            <a:ext cx="7684772" cy="7684772"/>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11300158" y="-3175"/>
            <a:ext cx="13082254" cy="13725762"/>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3506427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79880" y="-48126"/>
            <a:ext cx="14269453" cy="1383631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10156511" y="9873614"/>
            <a:ext cx="7684774" cy="7684772"/>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1209675" y="12396835"/>
            <a:ext cx="4845009" cy="756157"/>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11300158" y="-3175"/>
            <a:ext cx="13082254" cy="13725762"/>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09675" y="3651251"/>
            <a:ext cx="9623758" cy="760146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608105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AA4356D7-D559-FD4B-9D5C-0BEB10D99C31}"/>
              </a:ext>
            </a:extLst>
          </p:cNvPr>
          <p:cNvSpPr/>
          <p:nvPr/>
        </p:nvSpPr>
        <p:spPr>
          <a:xfrm>
            <a:off x="-79880" y="-48126"/>
            <a:ext cx="14269453" cy="1383631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 name="Afbeelding 8">
            <a:extLst>
              <a:ext uri="{FF2B5EF4-FFF2-40B4-BE49-F238E27FC236}">
                <a16:creationId xmlns:a16="http://schemas.microsoft.com/office/drawing/2014/main" id="{D4241B94-BE49-BC41-8EF1-893E992B1E33}"/>
              </a:ext>
            </a:extLst>
          </p:cNvPr>
          <p:cNvPicPr>
            <a:picLocks noChangeAspect="1"/>
          </p:cNvPicPr>
          <p:nvPr/>
        </p:nvPicPr>
        <p:blipFill>
          <a:blip r:embed="rId2"/>
          <a:stretch>
            <a:fillRect/>
          </a:stretch>
        </p:blipFill>
        <p:spPr>
          <a:xfrm>
            <a:off x="10156511" y="9873614"/>
            <a:ext cx="7684774" cy="7684772"/>
          </a:xfrm>
          <a:prstGeom prst="rect">
            <a:avLst/>
          </a:prstGeom>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09675" y="3651251"/>
            <a:ext cx="9623758"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4"/>
          <a:stretch>
            <a:fillRect/>
          </a:stretch>
        </p:blipFill>
        <p:spPr>
          <a:xfrm>
            <a:off x="1209675" y="12396835"/>
            <a:ext cx="4845009" cy="756157"/>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11300158" y="-3175"/>
            <a:ext cx="13082254" cy="13725762"/>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36056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6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79880" y="-48126"/>
            <a:ext cx="14269453" cy="1383631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10156511" y="9873614"/>
            <a:ext cx="7684774" cy="7684772"/>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1209675" y="12396835"/>
            <a:ext cx="4845009" cy="756157"/>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11300158" y="-3175"/>
            <a:ext cx="13082254" cy="13725762"/>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09675" y="3651251"/>
            <a:ext cx="9623758" cy="760146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4149265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676400" y="3651251"/>
            <a:ext cx="21029613"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11676674"/>
            <a:ext cx="6285594" cy="2039326"/>
          </a:xfrm>
          <a:prstGeom prst="rect">
            <a:avLst/>
          </a:prstGeom>
        </p:spPr>
      </p:pic>
    </p:spTree>
    <p:extLst>
      <p:ext uri="{BB962C8B-B14F-4D97-AF65-F5344CB8AC3E}">
        <p14:creationId xmlns:p14="http://schemas.microsoft.com/office/powerpoint/2010/main" val="207233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676400" y="3651251"/>
            <a:ext cx="21029613"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1F101C29-2491-3B40-A00D-33951B6239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11679824"/>
            <a:ext cx="6285594" cy="2033025"/>
          </a:xfrm>
          <a:prstGeom prst="rect">
            <a:avLst/>
          </a:prstGeom>
        </p:spPr>
      </p:pic>
    </p:spTree>
    <p:extLst>
      <p:ext uri="{BB962C8B-B14F-4D97-AF65-F5344CB8AC3E}">
        <p14:creationId xmlns:p14="http://schemas.microsoft.com/office/powerpoint/2010/main" val="1890926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1187926" y="730250"/>
            <a:ext cx="11003280"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187926" y="3651251"/>
            <a:ext cx="11003280"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11676674"/>
            <a:ext cx="6285594" cy="2039326"/>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39053" y="11676674"/>
            <a:ext cx="6285594" cy="2039326"/>
          </a:xfrm>
          <a:prstGeom prst="rect">
            <a:avLst/>
          </a:prstGeom>
        </p:spPr>
      </p:pic>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12906862" y="863052"/>
            <a:ext cx="10813622" cy="10813622"/>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9F861E3C-4093-F944-B5E9-D2A5AA0DDCA2}"/>
              </a:ext>
            </a:extLst>
          </p:cNvPr>
          <p:cNvPicPr>
            <a:picLocks noChangeAspect="1"/>
          </p:cNvPicPr>
          <p:nvPr/>
        </p:nvPicPr>
        <p:blipFill>
          <a:blip r:embed="rId3"/>
          <a:stretch>
            <a:fillRect/>
          </a:stretch>
        </p:blipFill>
        <p:spPr>
          <a:xfrm>
            <a:off x="19172480" y="-7281531"/>
            <a:ext cx="12543068" cy="12543068"/>
          </a:xfrm>
          <a:prstGeom prst="rect">
            <a:avLst/>
          </a:prstGeom>
        </p:spPr>
      </p:pic>
    </p:spTree>
    <p:extLst>
      <p:ext uri="{BB962C8B-B14F-4D97-AF65-F5344CB8AC3E}">
        <p14:creationId xmlns:p14="http://schemas.microsoft.com/office/powerpoint/2010/main" val="961016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12770326" y="730250"/>
            <a:ext cx="11003280"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770326" y="3651251"/>
            <a:ext cx="11003280"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11676674"/>
            <a:ext cx="6285594" cy="2039326"/>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39053" y="11676674"/>
            <a:ext cx="6285594" cy="2039326"/>
          </a:xfrm>
          <a:prstGeom prst="rect">
            <a:avLst/>
          </a:prstGeom>
        </p:spPr>
      </p:pic>
      <p:pic>
        <p:nvPicPr>
          <p:cNvPr id="9" name="Afbeelding 8">
            <a:extLst>
              <a:ext uri="{FF2B5EF4-FFF2-40B4-BE49-F238E27FC236}">
                <a16:creationId xmlns:a16="http://schemas.microsoft.com/office/drawing/2014/main" id="{5323F6B4-9803-0944-A0C3-341C6F44AF13}"/>
              </a:ext>
            </a:extLst>
          </p:cNvPr>
          <p:cNvPicPr>
            <a:picLocks noChangeAspect="1"/>
          </p:cNvPicPr>
          <p:nvPr/>
        </p:nvPicPr>
        <p:blipFill>
          <a:blip r:embed="rId3"/>
          <a:stretch>
            <a:fillRect/>
          </a:stretch>
        </p:blipFill>
        <p:spPr>
          <a:xfrm>
            <a:off x="19133427" y="8441323"/>
            <a:ext cx="12543068" cy="12543068"/>
          </a:xfrm>
          <a:prstGeom prst="rect">
            <a:avLst/>
          </a:prstGeom>
        </p:spPr>
      </p:pic>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2653792" y="-2718349"/>
            <a:ext cx="14046749" cy="14046749"/>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354561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7101046" y="730250"/>
            <a:ext cx="16490474"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101046" y="3651250"/>
            <a:ext cx="16490474" cy="869197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11676674"/>
            <a:ext cx="6285594" cy="2039326"/>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39053" y="11676674"/>
            <a:ext cx="6285594" cy="2039326"/>
          </a:xfrm>
          <a:prstGeom prst="rect">
            <a:avLst/>
          </a:prstGeom>
        </p:spPr>
      </p:pic>
      <p:pic>
        <p:nvPicPr>
          <p:cNvPr id="9" name="Afbeelding 8">
            <a:extLst>
              <a:ext uri="{FF2B5EF4-FFF2-40B4-BE49-F238E27FC236}">
                <a16:creationId xmlns:a16="http://schemas.microsoft.com/office/drawing/2014/main" id="{B333B2F0-3B52-3145-BB71-4CE069BA034E}"/>
              </a:ext>
            </a:extLst>
          </p:cNvPr>
          <p:cNvPicPr>
            <a:picLocks noChangeAspect="1"/>
          </p:cNvPicPr>
          <p:nvPr/>
        </p:nvPicPr>
        <p:blipFill>
          <a:blip r:embed="rId2"/>
          <a:stretch>
            <a:fillRect/>
          </a:stretch>
        </p:blipFill>
        <p:spPr>
          <a:xfrm>
            <a:off x="0" y="11676674"/>
            <a:ext cx="6285594" cy="2039326"/>
          </a:xfrm>
          <a:prstGeom prst="rect">
            <a:avLst/>
          </a:prstGeom>
        </p:spPr>
      </p:pic>
      <p:sp>
        <p:nvSpPr>
          <p:cNvPr id="10" name="Tijdelijke aanduiding voor afbeelding 10">
            <a:extLst>
              <a:ext uri="{FF2B5EF4-FFF2-40B4-BE49-F238E27FC236}">
                <a16:creationId xmlns:a16="http://schemas.microsoft.com/office/drawing/2014/main" id="{6F279B0B-AFBB-1340-ADE5-77600051E03A}"/>
              </a:ext>
            </a:extLst>
          </p:cNvPr>
          <p:cNvSpPr>
            <a:spLocks noGrp="1"/>
          </p:cNvSpPr>
          <p:nvPr>
            <p:ph type="pic" sz="quarter" idx="11" hasCustomPrompt="1"/>
          </p:nvPr>
        </p:nvSpPr>
        <p:spPr>
          <a:xfrm>
            <a:off x="-3130" y="-16934"/>
            <a:ext cx="6300744" cy="12360158"/>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28526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655127"/>
            <a:ext cx="18286413" cy="2364798"/>
          </a:xfrm>
        </p:spPr>
        <p:txBody>
          <a:bodyPr anchor="ctr"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204075"/>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7" name="Afbeelding 6">
            <a:extLst>
              <a:ext uri="{FF2B5EF4-FFF2-40B4-BE49-F238E27FC236}">
                <a16:creationId xmlns:a16="http://schemas.microsoft.com/office/drawing/2014/main" id="{33352CDF-91BB-EE43-94B3-BAF7845FA441}"/>
              </a:ext>
            </a:extLst>
          </p:cNvPr>
          <p:cNvPicPr>
            <a:picLocks noChangeAspect="1"/>
          </p:cNvPicPr>
          <p:nvPr/>
        </p:nvPicPr>
        <p:blipFill>
          <a:blip r:embed="rId4"/>
          <a:stretch>
            <a:fillRect/>
          </a:stretch>
        </p:blipFill>
        <p:spPr>
          <a:xfrm>
            <a:off x="19155907" y="-7253836"/>
            <a:ext cx="12543067" cy="12543067"/>
          </a:xfrm>
          <a:prstGeom prst="rect">
            <a:avLst/>
          </a:prstGeom>
        </p:spPr>
      </p:pic>
    </p:spTree>
    <p:extLst>
      <p:ext uri="{BB962C8B-B14F-4D97-AF65-F5344CB8AC3E}">
        <p14:creationId xmlns:p14="http://schemas.microsoft.com/office/powerpoint/2010/main" val="2418824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1187926" y="730250"/>
            <a:ext cx="11003280"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187926" y="3651251"/>
            <a:ext cx="11003280"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12906862" y="863052"/>
            <a:ext cx="10813622" cy="10813622"/>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11" name="Afbeelding 10">
            <a:extLst>
              <a:ext uri="{FF2B5EF4-FFF2-40B4-BE49-F238E27FC236}">
                <a16:creationId xmlns:a16="http://schemas.microsoft.com/office/drawing/2014/main" id="{A752DBF8-BFBF-874A-B27E-C97F01D3ADDF}"/>
              </a:ext>
            </a:extLst>
          </p:cNvPr>
          <p:cNvPicPr>
            <a:picLocks noChangeAspect="1"/>
          </p:cNvPicPr>
          <p:nvPr/>
        </p:nvPicPr>
        <p:blipFill>
          <a:blip r:embed="rId2"/>
          <a:stretch>
            <a:fillRect/>
          </a:stretch>
        </p:blipFill>
        <p:spPr>
          <a:xfrm>
            <a:off x="19155907" y="-7253836"/>
            <a:ext cx="12543067" cy="12543067"/>
          </a:xfrm>
          <a:prstGeom prst="rect">
            <a:avLst/>
          </a:prstGeom>
        </p:spPr>
      </p:pic>
      <p:pic>
        <p:nvPicPr>
          <p:cNvPr id="7" name="Afbeelding 4">
            <a:extLst>
              <a:ext uri="{FF2B5EF4-FFF2-40B4-BE49-F238E27FC236}">
                <a16:creationId xmlns:a16="http://schemas.microsoft.com/office/drawing/2014/main" id="{D7DA57C9-FB25-8A43-8495-4D90C7CA1A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11679824"/>
            <a:ext cx="6285594" cy="2033025"/>
          </a:xfrm>
          <a:prstGeom prst="rect">
            <a:avLst/>
          </a:prstGeom>
        </p:spPr>
      </p:pic>
    </p:spTree>
    <p:extLst>
      <p:ext uri="{BB962C8B-B14F-4D97-AF65-F5344CB8AC3E}">
        <p14:creationId xmlns:p14="http://schemas.microsoft.com/office/powerpoint/2010/main" val="259907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12770326" y="730250"/>
            <a:ext cx="11003280"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2770326" y="3651251"/>
            <a:ext cx="11003280" cy="760146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2653792" y="-2718349"/>
            <a:ext cx="14046749" cy="14046749"/>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35B58382-EA96-4041-88B3-8DCEA4194E28}"/>
              </a:ext>
            </a:extLst>
          </p:cNvPr>
          <p:cNvPicPr>
            <a:picLocks noChangeAspect="1"/>
          </p:cNvPicPr>
          <p:nvPr/>
        </p:nvPicPr>
        <p:blipFill>
          <a:blip r:embed="rId2"/>
          <a:stretch>
            <a:fillRect/>
          </a:stretch>
        </p:blipFill>
        <p:spPr>
          <a:xfrm>
            <a:off x="19133427" y="8441323"/>
            <a:ext cx="12543068" cy="12543068"/>
          </a:xfrm>
          <a:prstGeom prst="rect">
            <a:avLst/>
          </a:prstGeom>
        </p:spPr>
      </p:pic>
      <p:pic>
        <p:nvPicPr>
          <p:cNvPr id="7" name="Afbeelding 4">
            <a:extLst>
              <a:ext uri="{FF2B5EF4-FFF2-40B4-BE49-F238E27FC236}">
                <a16:creationId xmlns:a16="http://schemas.microsoft.com/office/drawing/2014/main" id="{4014F188-FF6B-CD4B-811F-E79D72DC72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11679824"/>
            <a:ext cx="6285594" cy="2033025"/>
          </a:xfrm>
          <a:prstGeom prst="rect">
            <a:avLst/>
          </a:prstGeom>
        </p:spPr>
      </p:pic>
    </p:spTree>
    <p:extLst>
      <p:ext uri="{BB962C8B-B14F-4D97-AF65-F5344CB8AC3E}">
        <p14:creationId xmlns:p14="http://schemas.microsoft.com/office/powerpoint/2010/main" val="4038447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8923338" y="730250"/>
            <a:ext cx="14668182" cy="265112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8923338" y="3651251"/>
            <a:ext cx="14668182" cy="758571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afbeelding 6">
            <a:extLst>
              <a:ext uri="{FF2B5EF4-FFF2-40B4-BE49-F238E27FC236}">
                <a16:creationId xmlns:a16="http://schemas.microsoft.com/office/drawing/2014/main" id="{03EBBDDC-1516-BE4C-ABC0-9813D9A4B584}"/>
              </a:ext>
            </a:extLst>
          </p:cNvPr>
          <p:cNvSpPr>
            <a:spLocks noGrp="1"/>
          </p:cNvSpPr>
          <p:nvPr>
            <p:ph type="pic" sz="quarter" idx="13"/>
          </p:nvPr>
        </p:nvSpPr>
        <p:spPr>
          <a:xfrm>
            <a:off x="0" y="-37324"/>
            <a:ext cx="8923338" cy="13753324"/>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noFill/>
        </p:spPr>
        <p:txBody>
          <a:bodyPr anchor="ctr" anchorCtr="0"/>
          <a:lstStyle>
            <a:lvl1pPr algn="ctr">
              <a:defRPr/>
            </a:lvl1pPr>
          </a:lstStyle>
          <a:p>
            <a:r>
              <a:rPr lang="nl-NL"/>
              <a:t>Klik op het pictogram als u een afbeelding wilt toevoegen</a:t>
            </a:r>
            <a:endParaRPr lang="nl-BE" dirty="0"/>
          </a:p>
        </p:txBody>
      </p:sp>
      <p:pic>
        <p:nvPicPr>
          <p:cNvPr id="13" name="Afbeelding 12">
            <a:extLst>
              <a:ext uri="{FF2B5EF4-FFF2-40B4-BE49-F238E27FC236}">
                <a16:creationId xmlns:a16="http://schemas.microsoft.com/office/drawing/2014/main" id="{659AA903-F9A1-A54F-93FC-D7FAA27BDF66}"/>
              </a:ext>
            </a:extLst>
          </p:cNvPr>
          <p:cNvPicPr>
            <a:picLocks noChangeAspect="1"/>
          </p:cNvPicPr>
          <p:nvPr/>
        </p:nvPicPr>
        <p:blipFill>
          <a:blip r:embed="rId2"/>
          <a:stretch>
            <a:fillRect/>
          </a:stretch>
        </p:blipFill>
        <p:spPr>
          <a:xfrm>
            <a:off x="18527128" y="11795634"/>
            <a:ext cx="4845009" cy="756157"/>
          </a:xfrm>
          <a:prstGeom prst="rect">
            <a:avLst/>
          </a:prstGeom>
        </p:spPr>
      </p:pic>
    </p:spTree>
    <p:extLst>
      <p:ext uri="{BB962C8B-B14F-4D97-AF65-F5344CB8AC3E}">
        <p14:creationId xmlns:p14="http://schemas.microsoft.com/office/powerpoint/2010/main" val="1142571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7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10342880" y="730251"/>
            <a:ext cx="13248640" cy="2012950"/>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10342880" y="3246120"/>
            <a:ext cx="13248640" cy="9305671"/>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27061096-0FC6-5C43-81D9-7906C8342297}"/>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7" name="Afbeelding 6">
            <a:extLst>
              <a:ext uri="{FF2B5EF4-FFF2-40B4-BE49-F238E27FC236}">
                <a16:creationId xmlns:a16="http://schemas.microsoft.com/office/drawing/2014/main" id="{A685450A-5957-534D-85BC-FCBFA221D4E8}"/>
              </a:ext>
            </a:extLst>
          </p:cNvPr>
          <p:cNvPicPr>
            <a:picLocks noChangeAspect="1"/>
          </p:cNvPicPr>
          <p:nvPr/>
        </p:nvPicPr>
        <p:blipFill>
          <a:blip r:embed="rId3"/>
          <a:stretch>
            <a:fillRect/>
          </a:stretch>
        </p:blipFill>
        <p:spPr>
          <a:xfrm>
            <a:off x="1057275" y="951557"/>
            <a:ext cx="1693718" cy="1317336"/>
          </a:xfrm>
          <a:prstGeom prst="rect">
            <a:avLst/>
          </a:prstGeom>
        </p:spPr>
      </p:pic>
      <p:sp>
        <p:nvSpPr>
          <p:cNvPr id="8" name="Tijdelijke aanduiding voor afbeelding 3">
            <a:extLst>
              <a:ext uri="{FF2B5EF4-FFF2-40B4-BE49-F238E27FC236}">
                <a16:creationId xmlns:a16="http://schemas.microsoft.com/office/drawing/2014/main" id="{4B5E929D-BA3F-A341-BDCF-E170388AC2D3}"/>
              </a:ext>
            </a:extLst>
          </p:cNvPr>
          <p:cNvSpPr>
            <a:spLocks noGrp="1"/>
          </p:cNvSpPr>
          <p:nvPr>
            <p:ph type="pic" sz="quarter" idx="12"/>
          </p:nvPr>
        </p:nvSpPr>
        <p:spPr>
          <a:xfrm>
            <a:off x="1057275" y="3246120"/>
            <a:ext cx="8452485" cy="8092440"/>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no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650687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6C2811-8E22-A946-9480-CB9D19263817}"/>
              </a:ext>
            </a:extLst>
          </p:cNvPr>
          <p:cNvSpPr/>
          <p:nvPr/>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9315823" y="4627562"/>
            <a:ext cx="5750766" cy="4460875"/>
          </a:xfrm>
          <a:prstGeom prst="rect">
            <a:avLst/>
          </a:prstGeom>
        </p:spPr>
      </p:pic>
    </p:spTree>
    <p:extLst>
      <p:ext uri="{BB962C8B-B14F-4D97-AF65-F5344CB8AC3E}">
        <p14:creationId xmlns:p14="http://schemas.microsoft.com/office/powerpoint/2010/main" val="2547227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9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243824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9315823" y="4627562"/>
            <a:ext cx="5750766" cy="4460875"/>
          </a:xfrm>
          <a:prstGeom prst="rect">
            <a:avLst/>
          </a:prstGeom>
        </p:spPr>
      </p:pic>
    </p:spTree>
    <p:extLst>
      <p:ext uri="{BB962C8B-B14F-4D97-AF65-F5344CB8AC3E}">
        <p14:creationId xmlns:p14="http://schemas.microsoft.com/office/powerpoint/2010/main" val="246177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24382413" cy="13716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9315823" y="4627562"/>
            <a:ext cx="5750766" cy="4460875"/>
          </a:xfrm>
          <a:prstGeom prst="rect">
            <a:avLst/>
          </a:prstGeom>
        </p:spPr>
      </p:pic>
    </p:spTree>
    <p:extLst>
      <p:ext uri="{BB962C8B-B14F-4D97-AF65-F5344CB8AC3E}">
        <p14:creationId xmlns:p14="http://schemas.microsoft.com/office/powerpoint/2010/main" val="2193141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6B5ABD5D-D491-BA4F-B554-25198E797925}"/>
              </a:ext>
            </a:extLst>
          </p:cNvPr>
          <p:cNvPicPr>
            <a:picLocks noChangeAspect="1"/>
          </p:cNvPicPr>
          <p:nvPr/>
        </p:nvPicPr>
        <p:blipFill>
          <a:blip r:embed="rId2"/>
          <a:stretch>
            <a:fillRect/>
          </a:stretch>
        </p:blipFill>
        <p:spPr>
          <a:xfrm>
            <a:off x="7043479" y="6054598"/>
            <a:ext cx="10295454" cy="1606804"/>
          </a:xfrm>
          <a:prstGeom prst="rect">
            <a:avLst/>
          </a:prstGeom>
        </p:spPr>
      </p:pic>
    </p:spTree>
    <p:extLst>
      <p:ext uri="{BB962C8B-B14F-4D97-AF65-F5344CB8AC3E}">
        <p14:creationId xmlns:p14="http://schemas.microsoft.com/office/powerpoint/2010/main" val="1996664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3_Titel en objec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B2974F7F-1D3A-0F4F-AF30-43C434A971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75457" y="8885050"/>
            <a:ext cx="2887028" cy="2887028"/>
          </a:xfrm>
          <a:prstGeom prst="rect">
            <a:avLst/>
          </a:prstGeom>
        </p:spPr>
      </p:pic>
      <p:pic>
        <p:nvPicPr>
          <p:cNvPr id="38" name="Graphic 37">
            <a:extLst>
              <a:ext uri="{FF2B5EF4-FFF2-40B4-BE49-F238E27FC236}">
                <a16:creationId xmlns:a16="http://schemas.microsoft.com/office/drawing/2014/main" id="{D2ABBFE0-6F8E-C34A-8456-345718F439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093" y="8885050"/>
            <a:ext cx="2887028" cy="2887028"/>
          </a:xfrm>
          <a:prstGeom prst="rect">
            <a:avLst/>
          </a:prstGeom>
        </p:spPr>
      </p:pic>
      <p:pic>
        <p:nvPicPr>
          <p:cNvPr id="39" name="Graphic 38">
            <a:extLst>
              <a:ext uri="{FF2B5EF4-FFF2-40B4-BE49-F238E27FC236}">
                <a16:creationId xmlns:a16="http://schemas.microsoft.com/office/drawing/2014/main" id="{3FB776B6-60A1-AD44-8462-CAEA44692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2729" y="8885050"/>
            <a:ext cx="2887028" cy="2887028"/>
          </a:xfrm>
          <a:prstGeom prst="rect">
            <a:avLst/>
          </a:prstGeom>
        </p:spPr>
      </p:pic>
      <p:pic>
        <p:nvPicPr>
          <p:cNvPr id="40" name="Graphic 39">
            <a:extLst>
              <a:ext uri="{FF2B5EF4-FFF2-40B4-BE49-F238E27FC236}">
                <a16:creationId xmlns:a16="http://schemas.microsoft.com/office/drawing/2014/main" id="{2EED425D-7EC6-B14D-8313-54A1523A0A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408781" y="9247608"/>
            <a:ext cx="2482196" cy="2161912"/>
          </a:xfrm>
          <a:prstGeom prst="rect">
            <a:avLst/>
          </a:prstGeom>
        </p:spPr>
      </p:pic>
      <p:pic>
        <p:nvPicPr>
          <p:cNvPr id="41" name="Graphic 40">
            <a:extLst>
              <a:ext uri="{FF2B5EF4-FFF2-40B4-BE49-F238E27FC236}">
                <a16:creationId xmlns:a16="http://schemas.microsoft.com/office/drawing/2014/main" id="{D073D019-9A1E-1B4E-A351-5923C41738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1821" y="4936505"/>
            <a:ext cx="2887028" cy="2887028"/>
          </a:xfrm>
          <a:prstGeom prst="rect">
            <a:avLst/>
          </a:prstGeom>
        </p:spPr>
      </p:pic>
      <p:pic>
        <p:nvPicPr>
          <p:cNvPr id="42" name="Graphic 41">
            <a:extLst>
              <a:ext uri="{FF2B5EF4-FFF2-40B4-BE49-F238E27FC236}">
                <a16:creationId xmlns:a16="http://schemas.microsoft.com/office/drawing/2014/main" id="{6BF17CAE-D784-564B-BFE5-70C3E6C9FD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183319" y="5387660"/>
            <a:ext cx="1871304" cy="1984718"/>
          </a:xfrm>
          <a:prstGeom prst="rect">
            <a:avLst/>
          </a:prstGeom>
        </p:spPr>
      </p:pic>
      <p:pic>
        <p:nvPicPr>
          <p:cNvPr id="43" name="Graphic 42">
            <a:extLst>
              <a:ext uri="{FF2B5EF4-FFF2-40B4-BE49-F238E27FC236}">
                <a16:creationId xmlns:a16="http://schemas.microsoft.com/office/drawing/2014/main" id="{14D6B7DE-67F7-9249-83EB-78198D29E5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19093" y="4936505"/>
            <a:ext cx="2887028" cy="2887028"/>
          </a:xfrm>
          <a:prstGeom prst="rect">
            <a:avLst/>
          </a:prstGeom>
        </p:spPr>
      </p:pic>
      <p:pic>
        <p:nvPicPr>
          <p:cNvPr id="44" name="Graphic 43">
            <a:extLst>
              <a:ext uri="{FF2B5EF4-FFF2-40B4-BE49-F238E27FC236}">
                <a16:creationId xmlns:a16="http://schemas.microsoft.com/office/drawing/2014/main" id="{5ABA61EA-DEA6-2245-8558-C06A66199F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2729" y="4936505"/>
            <a:ext cx="2887028" cy="2887028"/>
          </a:xfrm>
          <a:prstGeom prst="rect">
            <a:avLst/>
          </a:prstGeom>
        </p:spPr>
      </p:pic>
      <p:pic>
        <p:nvPicPr>
          <p:cNvPr id="45" name="Graphic 44">
            <a:extLst>
              <a:ext uri="{FF2B5EF4-FFF2-40B4-BE49-F238E27FC236}">
                <a16:creationId xmlns:a16="http://schemas.microsoft.com/office/drawing/2014/main" id="{4192F36D-A488-3F4D-A4D9-E7AEB8A903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06365" y="4936505"/>
            <a:ext cx="2887028" cy="2887028"/>
          </a:xfrm>
          <a:prstGeom prst="rect">
            <a:avLst/>
          </a:prstGeom>
        </p:spPr>
      </p:pic>
      <p:pic>
        <p:nvPicPr>
          <p:cNvPr id="46" name="Graphic 45">
            <a:extLst>
              <a:ext uri="{FF2B5EF4-FFF2-40B4-BE49-F238E27FC236}">
                <a16:creationId xmlns:a16="http://schemas.microsoft.com/office/drawing/2014/main" id="{C4C0C565-F8AA-DB47-88AC-6980FEF45E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8987842" y="1220618"/>
            <a:ext cx="2574986" cy="2421712"/>
          </a:xfrm>
          <a:prstGeom prst="rect">
            <a:avLst/>
          </a:prstGeom>
        </p:spPr>
      </p:pic>
      <p:pic>
        <p:nvPicPr>
          <p:cNvPr id="47" name="Graphic 46">
            <a:extLst>
              <a:ext uri="{FF2B5EF4-FFF2-40B4-BE49-F238E27FC236}">
                <a16:creationId xmlns:a16="http://schemas.microsoft.com/office/drawing/2014/main" id="{EC353005-6A64-D04B-AA97-FF0D826662F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14885607" y="1431079"/>
            <a:ext cx="2466728" cy="2000790"/>
          </a:xfrm>
          <a:prstGeom prst="rect">
            <a:avLst/>
          </a:prstGeom>
        </p:spPr>
      </p:pic>
      <p:pic>
        <p:nvPicPr>
          <p:cNvPr id="48" name="Graphic 47">
            <a:extLst>
              <a:ext uri="{FF2B5EF4-FFF2-40B4-BE49-F238E27FC236}">
                <a16:creationId xmlns:a16="http://schemas.microsoft.com/office/drawing/2014/main" id="{1D434FE9-E820-CF45-AD4F-E4899F4CBFA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519093" y="987960"/>
            <a:ext cx="2887028" cy="2887028"/>
          </a:xfrm>
          <a:prstGeom prst="rect">
            <a:avLst/>
          </a:prstGeom>
        </p:spPr>
      </p:pic>
      <p:pic>
        <p:nvPicPr>
          <p:cNvPr id="49" name="Graphic 48">
            <a:extLst>
              <a:ext uri="{FF2B5EF4-FFF2-40B4-BE49-F238E27FC236}">
                <a16:creationId xmlns:a16="http://schemas.microsoft.com/office/drawing/2014/main" id="{D6C6A46D-5BBF-6441-B62F-30B87D7CEF5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362729" y="987960"/>
            <a:ext cx="2887028" cy="2887028"/>
          </a:xfrm>
          <a:prstGeom prst="rect">
            <a:avLst/>
          </a:prstGeom>
        </p:spPr>
      </p:pic>
      <p:pic>
        <p:nvPicPr>
          <p:cNvPr id="50" name="Graphic 49">
            <a:extLst>
              <a:ext uri="{FF2B5EF4-FFF2-40B4-BE49-F238E27FC236}">
                <a16:creationId xmlns:a16="http://schemas.microsoft.com/office/drawing/2014/main" id="{A03504C6-6707-F14C-9FFF-AACD21B05BB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206365" y="987960"/>
            <a:ext cx="2887028" cy="2887028"/>
          </a:xfrm>
          <a:prstGeom prst="rect">
            <a:avLst/>
          </a:prstGeom>
        </p:spPr>
      </p:pic>
      <p:pic>
        <p:nvPicPr>
          <p:cNvPr id="51" name="Graphic 50">
            <a:extLst>
              <a:ext uri="{FF2B5EF4-FFF2-40B4-BE49-F238E27FC236}">
                <a16:creationId xmlns:a16="http://schemas.microsoft.com/office/drawing/2014/main" id="{EA5A1C53-977F-8A4E-90AF-39B1DABD5D8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3891159" y="12134504"/>
            <a:ext cx="91440" cy="45720"/>
          </a:xfrm>
          <a:prstGeom prst="rect">
            <a:avLst/>
          </a:prstGeom>
        </p:spPr>
      </p:pic>
      <p:sp>
        <p:nvSpPr>
          <p:cNvPr id="52" name="Tekstvak 51">
            <a:extLst>
              <a:ext uri="{FF2B5EF4-FFF2-40B4-BE49-F238E27FC236}">
                <a16:creationId xmlns:a16="http://schemas.microsoft.com/office/drawing/2014/main" id="{80BF7F69-C57C-F14A-9951-71A46D7ECDD5}"/>
              </a:ext>
            </a:extLst>
          </p:cNvPr>
          <p:cNvSpPr txBox="1"/>
          <p:nvPr/>
        </p:nvSpPr>
        <p:spPr>
          <a:xfrm>
            <a:off x="2206366" y="3905339"/>
            <a:ext cx="2887028" cy="553998"/>
          </a:xfrm>
          <a:prstGeom prst="rect">
            <a:avLst/>
          </a:prstGeom>
          <a:noFill/>
        </p:spPr>
        <p:txBody>
          <a:bodyPr wrap="square" rtlCol="0">
            <a:spAutoFit/>
          </a:bodyPr>
          <a:lstStyle/>
          <a:p>
            <a:pPr algn="ctr"/>
            <a:r>
              <a:rPr lang="nl-BE" sz="3000" dirty="0"/>
              <a:t>Vacature</a:t>
            </a:r>
          </a:p>
        </p:txBody>
      </p:sp>
      <p:sp>
        <p:nvSpPr>
          <p:cNvPr id="53" name="Tekstvak 52">
            <a:extLst>
              <a:ext uri="{FF2B5EF4-FFF2-40B4-BE49-F238E27FC236}">
                <a16:creationId xmlns:a16="http://schemas.microsoft.com/office/drawing/2014/main" id="{3CE51333-5FDB-5843-B04F-AFF47BFC334B}"/>
              </a:ext>
            </a:extLst>
          </p:cNvPr>
          <p:cNvSpPr txBox="1"/>
          <p:nvPr/>
        </p:nvSpPr>
        <p:spPr>
          <a:xfrm>
            <a:off x="5886596" y="3905339"/>
            <a:ext cx="3839296" cy="553998"/>
          </a:xfrm>
          <a:prstGeom prst="rect">
            <a:avLst/>
          </a:prstGeom>
          <a:noFill/>
        </p:spPr>
        <p:txBody>
          <a:bodyPr wrap="square" rtlCol="0">
            <a:spAutoFit/>
          </a:bodyPr>
          <a:lstStyle/>
          <a:p>
            <a:pPr algn="ctr"/>
            <a:r>
              <a:rPr lang="nl-BE" sz="3000" dirty="0"/>
              <a:t>Tijdsregistratie app</a:t>
            </a:r>
          </a:p>
        </p:txBody>
      </p:sp>
      <p:sp>
        <p:nvSpPr>
          <p:cNvPr id="54" name="Tekstvak 53">
            <a:extLst>
              <a:ext uri="{FF2B5EF4-FFF2-40B4-BE49-F238E27FC236}">
                <a16:creationId xmlns:a16="http://schemas.microsoft.com/office/drawing/2014/main" id="{623754D6-3550-8C47-9B16-8FF8E7C9C4FC}"/>
              </a:ext>
            </a:extLst>
          </p:cNvPr>
          <p:cNvSpPr txBox="1"/>
          <p:nvPr/>
        </p:nvSpPr>
        <p:spPr>
          <a:xfrm>
            <a:off x="10022176" y="3905339"/>
            <a:ext cx="3839296" cy="553998"/>
          </a:xfrm>
          <a:prstGeom prst="rect">
            <a:avLst/>
          </a:prstGeom>
          <a:noFill/>
        </p:spPr>
        <p:txBody>
          <a:bodyPr wrap="square" rtlCol="0">
            <a:spAutoFit/>
          </a:bodyPr>
          <a:lstStyle/>
          <a:p>
            <a:pPr algn="ctr"/>
            <a:r>
              <a:rPr lang="nl-BE" sz="3000" dirty="0"/>
              <a:t>Schrijf je in</a:t>
            </a:r>
          </a:p>
        </p:txBody>
      </p:sp>
      <p:sp>
        <p:nvSpPr>
          <p:cNvPr id="55" name="Tekstvak 54">
            <a:extLst>
              <a:ext uri="{FF2B5EF4-FFF2-40B4-BE49-F238E27FC236}">
                <a16:creationId xmlns:a16="http://schemas.microsoft.com/office/drawing/2014/main" id="{4D874FB3-2AB0-7D4F-94EA-A6DFCE6D711C}"/>
              </a:ext>
            </a:extLst>
          </p:cNvPr>
          <p:cNvSpPr txBox="1"/>
          <p:nvPr/>
        </p:nvSpPr>
        <p:spPr>
          <a:xfrm>
            <a:off x="14199323" y="3905339"/>
            <a:ext cx="3839296" cy="553998"/>
          </a:xfrm>
          <a:prstGeom prst="rect">
            <a:avLst/>
          </a:prstGeom>
          <a:noFill/>
        </p:spPr>
        <p:txBody>
          <a:bodyPr wrap="square" rtlCol="0">
            <a:spAutoFit/>
          </a:bodyPr>
          <a:lstStyle/>
          <a:p>
            <a:pPr algn="ctr"/>
            <a:r>
              <a:rPr lang="nl-BE" sz="3000" dirty="0"/>
              <a:t>Rapport beoordeling</a:t>
            </a:r>
          </a:p>
        </p:txBody>
      </p:sp>
      <p:sp>
        <p:nvSpPr>
          <p:cNvPr id="56" name="Tekstvak 55">
            <a:extLst>
              <a:ext uri="{FF2B5EF4-FFF2-40B4-BE49-F238E27FC236}">
                <a16:creationId xmlns:a16="http://schemas.microsoft.com/office/drawing/2014/main" id="{532A6281-BD69-D446-9D81-19441E71892C}"/>
              </a:ext>
            </a:extLst>
          </p:cNvPr>
          <p:cNvSpPr txBox="1"/>
          <p:nvPr/>
        </p:nvSpPr>
        <p:spPr>
          <a:xfrm>
            <a:off x="18355687" y="3905339"/>
            <a:ext cx="3839296" cy="553998"/>
          </a:xfrm>
          <a:prstGeom prst="rect">
            <a:avLst/>
          </a:prstGeom>
          <a:noFill/>
        </p:spPr>
        <p:txBody>
          <a:bodyPr wrap="square" rtlCol="0">
            <a:spAutoFit/>
          </a:bodyPr>
          <a:lstStyle/>
          <a:p>
            <a:pPr algn="ctr"/>
            <a:r>
              <a:rPr lang="nl-BE" sz="3000" dirty="0"/>
              <a:t>Projectenkaart</a:t>
            </a:r>
          </a:p>
        </p:txBody>
      </p:sp>
      <p:sp>
        <p:nvSpPr>
          <p:cNvPr id="57" name="Tekstvak 56">
            <a:extLst>
              <a:ext uri="{FF2B5EF4-FFF2-40B4-BE49-F238E27FC236}">
                <a16:creationId xmlns:a16="http://schemas.microsoft.com/office/drawing/2014/main" id="{DA7C05CA-F045-BF4E-9B56-249115584874}"/>
              </a:ext>
            </a:extLst>
          </p:cNvPr>
          <p:cNvSpPr txBox="1"/>
          <p:nvPr/>
        </p:nvSpPr>
        <p:spPr>
          <a:xfrm>
            <a:off x="2206366" y="7999357"/>
            <a:ext cx="2887028" cy="553998"/>
          </a:xfrm>
          <a:prstGeom prst="rect">
            <a:avLst/>
          </a:prstGeom>
          <a:noFill/>
        </p:spPr>
        <p:txBody>
          <a:bodyPr wrap="square" rtlCol="0">
            <a:spAutoFit/>
          </a:bodyPr>
          <a:lstStyle/>
          <a:p>
            <a:pPr algn="ctr"/>
            <a:r>
              <a:rPr lang="nl-BE" sz="3000" dirty="0"/>
              <a:t>Organisaties</a:t>
            </a:r>
          </a:p>
        </p:txBody>
      </p:sp>
      <p:sp>
        <p:nvSpPr>
          <p:cNvPr id="58" name="Tekstvak 57">
            <a:extLst>
              <a:ext uri="{FF2B5EF4-FFF2-40B4-BE49-F238E27FC236}">
                <a16:creationId xmlns:a16="http://schemas.microsoft.com/office/drawing/2014/main" id="{84A36D3D-2D40-1346-9E75-F45F947B0C08}"/>
              </a:ext>
            </a:extLst>
          </p:cNvPr>
          <p:cNvSpPr txBox="1"/>
          <p:nvPr/>
        </p:nvSpPr>
        <p:spPr>
          <a:xfrm>
            <a:off x="5886596" y="7999357"/>
            <a:ext cx="3839296" cy="553998"/>
          </a:xfrm>
          <a:prstGeom prst="rect">
            <a:avLst/>
          </a:prstGeom>
          <a:noFill/>
        </p:spPr>
        <p:txBody>
          <a:bodyPr wrap="square" rtlCol="0">
            <a:spAutoFit/>
          </a:bodyPr>
          <a:lstStyle/>
          <a:p>
            <a:pPr algn="ctr"/>
            <a:r>
              <a:rPr lang="nl-BE" sz="3000" dirty="0"/>
              <a:t>Oproep</a:t>
            </a:r>
          </a:p>
        </p:txBody>
      </p:sp>
      <p:sp>
        <p:nvSpPr>
          <p:cNvPr id="59" name="Tekstvak 58">
            <a:extLst>
              <a:ext uri="{FF2B5EF4-FFF2-40B4-BE49-F238E27FC236}">
                <a16:creationId xmlns:a16="http://schemas.microsoft.com/office/drawing/2014/main" id="{693B3E41-1E75-B741-801F-804F0C74E5AD}"/>
              </a:ext>
            </a:extLst>
          </p:cNvPr>
          <p:cNvSpPr txBox="1"/>
          <p:nvPr/>
        </p:nvSpPr>
        <p:spPr>
          <a:xfrm>
            <a:off x="10022176" y="7999357"/>
            <a:ext cx="3839296" cy="553998"/>
          </a:xfrm>
          <a:prstGeom prst="rect">
            <a:avLst/>
          </a:prstGeom>
          <a:noFill/>
        </p:spPr>
        <p:txBody>
          <a:bodyPr wrap="square" rtlCol="0">
            <a:spAutoFit/>
          </a:bodyPr>
          <a:lstStyle/>
          <a:p>
            <a:pPr algn="ctr"/>
            <a:r>
              <a:rPr lang="nl-BE" sz="3000" dirty="0"/>
              <a:t>Nieuwsartikels</a:t>
            </a:r>
          </a:p>
        </p:txBody>
      </p:sp>
      <p:sp>
        <p:nvSpPr>
          <p:cNvPr id="60" name="Tekstvak 59">
            <a:extLst>
              <a:ext uri="{FF2B5EF4-FFF2-40B4-BE49-F238E27FC236}">
                <a16:creationId xmlns:a16="http://schemas.microsoft.com/office/drawing/2014/main" id="{FD4B7409-5FFE-6D4A-990A-56E5A2F9DB26}"/>
              </a:ext>
            </a:extLst>
          </p:cNvPr>
          <p:cNvSpPr txBox="1"/>
          <p:nvPr/>
        </p:nvSpPr>
        <p:spPr>
          <a:xfrm>
            <a:off x="14199323" y="7999357"/>
            <a:ext cx="3839296" cy="553998"/>
          </a:xfrm>
          <a:prstGeom prst="rect">
            <a:avLst/>
          </a:prstGeom>
          <a:noFill/>
        </p:spPr>
        <p:txBody>
          <a:bodyPr wrap="square" rtlCol="0">
            <a:spAutoFit/>
          </a:bodyPr>
          <a:lstStyle/>
          <a:p>
            <a:pPr algn="ctr"/>
            <a:r>
              <a:rPr lang="nl-BE" sz="3000" dirty="0"/>
              <a:t>Neem deel aan</a:t>
            </a:r>
          </a:p>
        </p:txBody>
      </p:sp>
      <p:sp>
        <p:nvSpPr>
          <p:cNvPr id="61" name="Tekstvak 60">
            <a:extLst>
              <a:ext uri="{FF2B5EF4-FFF2-40B4-BE49-F238E27FC236}">
                <a16:creationId xmlns:a16="http://schemas.microsoft.com/office/drawing/2014/main" id="{F169A6BA-E3A4-0E4A-83D7-BDF7B72D49B1}"/>
              </a:ext>
            </a:extLst>
          </p:cNvPr>
          <p:cNvSpPr txBox="1"/>
          <p:nvPr/>
        </p:nvSpPr>
        <p:spPr>
          <a:xfrm>
            <a:off x="18355687" y="7999357"/>
            <a:ext cx="3839296" cy="553998"/>
          </a:xfrm>
          <a:prstGeom prst="rect">
            <a:avLst/>
          </a:prstGeom>
          <a:noFill/>
        </p:spPr>
        <p:txBody>
          <a:bodyPr wrap="square" rtlCol="0">
            <a:spAutoFit/>
          </a:bodyPr>
          <a:lstStyle/>
          <a:p>
            <a:pPr algn="ctr"/>
            <a:r>
              <a:rPr lang="nl-BE" sz="3000" dirty="0"/>
              <a:t>Kostprijs</a:t>
            </a:r>
          </a:p>
        </p:txBody>
      </p:sp>
      <p:sp>
        <p:nvSpPr>
          <p:cNvPr id="62" name="Tekstvak 61">
            <a:extLst>
              <a:ext uri="{FF2B5EF4-FFF2-40B4-BE49-F238E27FC236}">
                <a16:creationId xmlns:a16="http://schemas.microsoft.com/office/drawing/2014/main" id="{23D4E3D4-2F0A-CC4F-87E2-DDA4E1404DFE}"/>
              </a:ext>
            </a:extLst>
          </p:cNvPr>
          <p:cNvSpPr txBox="1"/>
          <p:nvPr/>
        </p:nvSpPr>
        <p:spPr>
          <a:xfrm>
            <a:off x="1751015" y="11781648"/>
            <a:ext cx="3797730" cy="1015663"/>
          </a:xfrm>
          <a:prstGeom prst="rect">
            <a:avLst/>
          </a:prstGeom>
          <a:noFill/>
        </p:spPr>
        <p:txBody>
          <a:bodyPr wrap="square" rtlCol="0">
            <a:spAutoFit/>
          </a:bodyPr>
          <a:lstStyle/>
          <a:p>
            <a:pPr algn="ctr"/>
            <a:r>
              <a:rPr lang="nl-BE" sz="3000" dirty="0"/>
              <a:t>Ingediende projectvoorstellen</a:t>
            </a:r>
          </a:p>
        </p:txBody>
      </p:sp>
      <p:sp>
        <p:nvSpPr>
          <p:cNvPr id="63" name="Tekstvak 62">
            <a:extLst>
              <a:ext uri="{FF2B5EF4-FFF2-40B4-BE49-F238E27FC236}">
                <a16:creationId xmlns:a16="http://schemas.microsoft.com/office/drawing/2014/main" id="{B53E0F58-637F-4B45-89B4-D9E38A04B9CB}"/>
              </a:ext>
            </a:extLst>
          </p:cNvPr>
          <p:cNvSpPr txBox="1"/>
          <p:nvPr/>
        </p:nvSpPr>
        <p:spPr>
          <a:xfrm>
            <a:off x="5886596" y="11781648"/>
            <a:ext cx="3839296" cy="1015663"/>
          </a:xfrm>
          <a:prstGeom prst="rect">
            <a:avLst/>
          </a:prstGeom>
          <a:noFill/>
        </p:spPr>
        <p:txBody>
          <a:bodyPr wrap="square" rtlCol="0">
            <a:spAutoFit/>
          </a:bodyPr>
          <a:lstStyle/>
          <a:p>
            <a:pPr algn="ctr"/>
            <a:r>
              <a:rPr lang="nl-BE" sz="3000" dirty="0"/>
              <a:t>Goedgekeurde projecten</a:t>
            </a:r>
          </a:p>
        </p:txBody>
      </p:sp>
      <p:sp>
        <p:nvSpPr>
          <p:cNvPr id="64" name="Tekstvak 63">
            <a:extLst>
              <a:ext uri="{FF2B5EF4-FFF2-40B4-BE49-F238E27FC236}">
                <a16:creationId xmlns:a16="http://schemas.microsoft.com/office/drawing/2014/main" id="{F9721199-BC74-384A-9794-81E7546A3839}"/>
              </a:ext>
            </a:extLst>
          </p:cNvPr>
          <p:cNvSpPr txBox="1"/>
          <p:nvPr/>
        </p:nvSpPr>
        <p:spPr>
          <a:xfrm>
            <a:off x="10022176" y="11781648"/>
            <a:ext cx="3839296" cy="553998"/>
          </a:xfrm>
          <a:prstGeom prst="rect">
            <a:avLst/>
          </a:prstGeom>
          <a:noFill/>
        </p:spPr>
        <p:txBody>
          <a:bodyPr wrap="square" rtlCol="0">
            <a:spAutoFit/>
          </a:bodyPr>
          <a:lstStyle/>
          <a:p>
            <a:pPr algn="ctr"/>
            <a:r>
              <a:rPr lang="nl-BE" sz="3000" dirty="0"/>
              <a:t>ESF-applicatie</a:t>
            </a:r>
          </a:p>
        </p:txBody>
      </p:sp>
      <p:sp>
        <p:nvSpPr>
          <p:cNvPr id="65" name="Tekstvak 64">
            <a:extLst>
              <a:ext uri="{FF2B5EF4-FFF2-40B4-BE49-F238E27FC236}">
                <a16:creationId xmlns:a16="http://schemas.microsoft.com/office/drawing/2014/main" id="{43D58B16-0465-3B4A-8975-1B88B90DCB67}"/>
              </a:ext>
            </a:extLst>
          </p:cNvPr>
          <p:cNvSpPr txBox="1"/>
          <p:nvPr/>
        </p:nvSpPr>
        <p:spPr>
          <a:xfrm>
            <a:off x="14199323" y="11781648"/>
            <a:ext cx="3839296" cy="1015663"/>
          </a:xfrm>
          <a:prstGeom prst="rect">
            <a:avLst/>
          </a:prstGeom>
          <a:noFill/>
        </p:spPr>
        <p:txBody>
          <a:bodyPr wrap="square" rtlCol="0">
            <a:spAutoFit/>
          </a:bodyPr>
          <a:lstStyle/>
          <a:p>
            <a:pPr algn="ctr"/>
            <a:r>
              <a:rPr lang="nl-BE" sz="3000" dirty="0"/>
              <a:t>Deelnemer</a:t>
            </a:r>
          </a:p>
          <a:p>
            <a:pPr algn="ctr"/>
            <a:r>
              <a:rPr lang="nl-BE" sz="3000" dirty="0"/>
              <a:t>Gebruiker</a:t>
            </a:r>
          </a:p>
        </p:txBody>
      </p:sp>
    </p:spTree>
    <p:extLst>
      <p:ext uri="{BB962C8B-B14F-4D97-AF65-F5344CB8AC3E}">
        <p14:creationId xmlns:p14="http://schemas.microsoft.com/office/powerpoint/2010/main" val="809454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Titel en object">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CB62013E-3E20-E540-B08D-43C65ED983A7}"/>
              </a:ext>
            </a:extLst>
          </p:cNvPr>
          <p:cNvSpPr/>
          <p:nvPr/>
        </p:nvSpPr>
        <p:spPr>
          <a:xfrm>
            <a:off x="14162789" y="1449157"/>
            <a:ext cx="2696295" cy="2223655"/>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28">
            <a:extLst>
              <a:ext uri="{FF2B5EF4-FFF2-40B4-BE49-F238E27FC236}">
                <a16:creationId xmlns:a16="http://schemas.microsoft.com/office/drawing/2014/main" id="{229675DD-5475-2D4C-9E78-CBD2AAA52A41}"/>
              </a:ext>
            </a:extLst>
          </p:cNvPr>
          <p:cNvSpPr/>
          <p:nvPr/>
        </p:nvSpPr>
        <p:spPr>
          <a:xfrm>
            <a:off x="1126374" y="1169649"/>
            <a:ext cx="9077499" cy="7828878"/>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0" name="Afbeelding 29">
            <a:extLst>
              <a:ext uri="{FF2B5EF4-FFF2-40B4-BE49-F238E27FC236}">
                <a16:creationId xmlns:a16="http://schemas.microsoft.com/office/drawing/2014/main" id="{80102EDA-E688-2B44-BD7F-C264179BBA80}"/>
              </a:ext>
            </a:extLst>
          </p:cNvPr>
          <p:cNvPicPr>
            <a:picLocks noChangeAspect="1"/>
          </p:cNvPicPr>
          <p:nvPr/>
        </p:nvPicPr>
        <p:blipFill>
          <a:blip r:embed="rId2"/>
          <a:stretch>
            <a:fillRect/>
          </a:stretch>
        </p:blipFill>
        <p:spPr>
          <a:xfrm>
            <a:off x="11542950" y="4409392"/>
            <a:ext cx="4845009" cy="756157"/>
          </a:xfrm>
          <a:prstGeom prst="rect">
            <a:avLst/>
          </a:prstGeom>
        </p:spPr>
      </p:pic>
      <p:pic>
        <p:nvPicPr>
          <p:cNvPr id="31" name="Afbeelding 30">
            <a:extLst>
              <a:ext uri="{FF2B5EF4-FFF2-40B4-BE49-F238E27FC236}">
                <a16:creationId xmlns:a16="http://schemas.microsoft.com/office/drawing/2014/main" id="{326E5F86-7ECE-9642-9C91-D4A8C6923FD3}"/>
              </a:ext>
            </a:extLst>
          </p:cNvPr>
          <p:cNvPicPr>
            <a:picLocks noChangeAspect="1"/>
          </p:cNvPicPr>
          <p:nvPr/>
        </p:nvPicPr>
        <p:blipFill>
          <a:blip r:embed="rId3"/>
          <a:stretch>
            <a:fillRect/>
          </a:stretch>
        </p:blipFill>
        <p:spPr>
          <a:xfrm>
            <a:off x="11542950" y="1880678"/>
            <a:ext cx="1754044" cy="1360614"/>
          </a:xfrm>
          <a:prstGeom prst="rect">
            <a:avLst/>
          </a:prstGeom>
        </p:spPr>
      </p:pic>
      <p:sp>
        <p:nvSpPr>
          <p:cNvPr id="11" name="Vrije vorm 10">
            <a:extLst>
              <a:ext uri="{FF2B5EF4-FFF2-40B4-BE49-F238E27FC236}">
                <a16:creationId xmlns:a16="http://schemas.microsoft.com/office/drawing/2014/main" id="{F741F82A-2202-F84D-8857-7C965130A783}"/>
              </a:ext>
            </a:extLst>
          </p:cNvPr>
          <p:cNvSpPr/>
          <p:nvPr/>
        </p:nvSpPr>
        <p:spPr>
          <a:xfrm>
            <a:off x="2006043" y="5165549"/>
            <a:ext cx="3426759" cy="2961698"/>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a:p>
        </p:txBody>
      </p:sp>
      <p:sp>
        <p:nvSpPr>
          <p:cNvPr id="12" name="Tekstvak 11">
            <a:extLst>
              <a:ext uri="{FF2B5EF4-FFF2-40B4-BE49-F238E27FC236}">
                <a16:creationId xmlns:a16="http://schemas.microsoft.com/office/drawing/2014/main" id="{B4BE2B74-E834-F448-98FA-086C671C730B}"/>
              </a:ext>
            </a:extLst>
          </p:cNvPr>
          <p:cNvSpPr txBox="1"/>
          <p:nvPr/>
        </p:nvSpPr>
        <p:spPr>
          <a:xfrm>
            <a:off x="2207801" y="5205321"/>
            <a:ext cx="524945" cy="1263906"/>
          </a:xfrm>
          <a:prstGeom prst="rect">
            <a:avLst/>
          </a:prstGeom>
          <a:noFill/>
        </p:spPr>
        <p:txBody>
          <a:bodyPr wrap="none" rtlCol="0">
            <a:spAutoFit/>
          </a:bodyPr>
          <a:lstStyle/>
          <a:p>
            <a:pPr algn="l"/>
            <a:r>
              <a:rPr lang="nl-BE" sz="7694" spc="0" baseline="0" dirty="0">
                <a:solidFill>
                  <a:srgbClr val="168AD2"/>
                </a:solidFill>
                <a:latin typeface="FlandersArtSans-Regular"/>
                <a:sym typeface="FlandersArtSans-Regular"/>
                <a:rtl val="0"/>
              </a:rPr>
              <a:t>“</a:t>
            </a:r>
          </a:p>
        </p:txBody>
      </p:sp>
      <p:grpSp>
        <p:nvGrpSpPr>
          <p:cNvPr id="5" name="Groep 4">
            <a:extLst>
              <a:ext uri="{FF2B5EF4-FFF2-40B4-BE49-F238E27FC236}">
                <a16:creationId xmlns:a16="http://schemas.microsoft.com/office/drawing/2014/main" id="{D3EA2895-4982-E94C-95C1-99D0F20EF583}"/>
              </a:ext>
            </a:extLst>
          </p:cNvPr>
          <p:cNvGrpSpPr/>
          <p:nvPr/>
        </p:nvGrpSpPr>
        <p:grpSpPr>
          <a:xfrm>
            <a:off x="5863263" y="1880678"/>
            <a:ext cx="3426759" cy="2961698"/>
            <a:chOff x="5863263" y="1880678"/>
            <a:chExt cx="3426759" cy="2961698"/>
          </a:xfrm>
        </p:grpSpPr>
        <p:sp>
          <p:nvSpPr>
            <p:cNvPr id="3" name="Vrije vorm 2">
              <a:extLst>
                <a:ext uri="{FF2B5EF4-FFF2-40B4-BE49-F238E27FC236}">
                  <a16:creationId xmlns:a16="http://schemas.microsoft.com/office/drawing/2014/main" id="{90B66E8F-A0B1-F441-BA5E-0E7CD6368003}"/>
                </a:ext>
              </a:extLst>
            </p:cNvPr>
            <p:cNvSpPr/>
            <p:nvPr/>
          </p:nvSpPr>
          <p:spPr>
            <a:xfrm>
              <a:off x="5863263" y="1880678"/>
              <a:ext cx="3426759" cy="2961698"/>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dirty="0"/>
            </a:p>
          </p:txBody>
        </p:sp>
        <p:sp>
          <p:nvSpPr>
            <p:cNvPr id="4" name="Tekstvak 3">
              <a:extLst>
                <a:ext uri="{FF2B5EF4-FFF2-40B4-BE49-F238E27FC236}">
                  <a16:creationId xmlns:a16="http://schemas.microsoft.com/office/drawing/2014/main" id="{9A62F0AC-BFDF-2B42-9792-5250D62628E3}"/>
                </a:ext>
              </a:extLst>
            </p:cNvPr>
            <p:cNvSpPr txBox="1"/>
            <p:nvPr/>
          </p:nvSpPr>
          <p:spPr>
            <a:xfrm>
              <a:off x="6046696" y="1920450"/>
              <a:ext cx="524945" cy="1263906"/>
            </a:xfrm>
            <a:prstGeom prst="rect">
              <a:avLst/>
            </a:prstGeom>
            <a:noFill/>
          </p:spPr>
          <p:txBody>
            <a:bodyPr wrap="none" rtlCol="0">
              <a:spAutoFit/>
            </a:bodyPr>
            <a:lstStyle/>
            <a:p>
              <a:pPr algn="l"/>
              <a:r>
                <a:rPr lang="nl-BE" sz="7694" spc="0" baseline="0" dirty="0">
                  <a:solidFill>
                    <a:srgbClr val="FCCA43"/>
                  </a:solidFill>
                  <a:latin typeface="FlandersArtSans-Regular"/>
                  <a:sym typeface="FlandersArtSans-Regular"/>
                  <a:rtl val="0"/>
                </a:rPr>
                <a:t>“</a:t>
              </a:r>
            </a:p>
          </p:txBody>
        </p:sp>
      </p:grpSp>
      <p:sp>
        <p:nvSpPr>
          <p:cNvPr id="14" name="Tekstvak 13">
            <a:extLst>
              <a:ext uri="{FF2B5EF4-FFF2-40B4-BE49-F238E27FC236}">
                <a16:creationId xmlns:a16="http://schemas.microsoft.com/office/drawing/2014/main" id="{FEE08B2E-07C9-4D4E-BB9F-B6818CC78739}"/>
              </a:ext>
            </a:extLst>
          </p:cNvPr>
          <p:cNvSpPr txBox="1"/>
          <p:nvPr/>
        </p:nvSpPr>
        <p:spPr>
          <a:xfrm>
            <a:off x="11797256" y="6268930"/>
            <a:ext cx="524945" cy="3170099"/>
          </a:xfrm>
          <a:prstGeom prst="rect">
            <a:avLst/>
          </a:prstGeom>
          <a:noFill/>
        </p:spPr>
        <p:txBody>
          <a:bodyPr wrap="square" rtlCol="0">
            <a:spAutoFit/>
          </a:bodyPr>
          <a:lstStyle/>
          <a:p>
            <a:pPr algn="l"/>
            <a:r>
              <a:rPr lang="nl-BE" sz="20000" spc="0" baseline="0" dirty="0">
                <a:solidFill>
                  <a:srgbClr val="FFCC00"/>
                </a:solidFill>
                <a:latin typeface="FlandersArtSans-Regular"/>
                <a:sym typeface="FlandersArtSans-Regular"/>
                <a:rtl val="0"/>
              </a:rPr>
              <a:t>“</a:t>
            </a:r>
          </a:p>
        </p:txBody>
      </p:sp>
      <p:grpSp>
        <p:nvGrpSpPr>
          <p:cNvPr id="9" name="Groep 8">
            <a:extLst>
              <a:ext uri="{FF2B5EF4-FFF2-40B4-BE49-F238E27FC236}">
                <a16:creationId xmlns:a16="http://schemas.microsoft.com/office/drawing/2014/main" id="{F122F8C8-6FEB-614D-836C-886316751915}"/>
              </a:ext>
            </a:extLst>
          </p:cNvPr>
          <p:cNvGrpSpPr/>
          <p:nvPr/>
        </p:nvGrpSpPr>
        <p:grpSpPr>
          <a:xfrm>
            <a:off x="2006043" y="1880678"/>
            <a:ext cx="3426759" cy="2961698"/>
            <a:chOff x="2006043" y="1880678"/>
            <a:chExt cx="3426759" cy="2961698"/>
          </a:xfrm>
        </p:grpSpPr>
        <p:sp>
          <p:nvSpPr>
            <p:cNvPr id="7" name="Vrije vorm 6">
              <a:extLst>
                <a:ext uri="{FF2B5EF4-FFF2-40B4-BE49-F238E27FC236}">
                  <a16:creationId xmlns:a16="http://schemas.microsoft.com/office/drawing/2014/main" id="{BF1C20C9-E895-E746-8C2C-E86B046280ED}"/>
                </a:ext>
              </a:extLst>
            </p:cNvPr>
            <p:cNvSpPr/>
            <p:nvPr/>
          </p:nvSpPr>
          <p:spPr>
            <a:xfrm>
              <a:off x="2006043" y="1880678"/>
              <a:ext cx="3426759" cy="2961698"/>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a:p>
          </p:txBody>
        </p:sp>
        <p:sp>
          <p:nvSpPr>
            <p:cNvPr id="8" name="Tekstvak 7">
              <a:extLst>
                <a:ext uri="{FF2B5EF4-FFF2-40B4-BE49-F238E27FC236}">
                  <a16:creationId xmlns:a16="http://schemas.microsoft.com/office/drawing/2014/main" id="{3233DEC3-5B65-EC45-85A8-34540046926F}"/>
                </a:ext>
              </a:extLst>
            </p:cNvPr>
            <p:cNvSpPr txBox="1"/>
            <p:nvPr/>
          </p:nvSpPr>
          <p:spPr>
            <a:xfrm>
              <a:off x="2207801" y="1920450"/>
              <a:ext cx="524945" cy="1263906"/>
            </a:xfrm>
            <a:prstGeom prst="rect">
              <a:avLst/>
            </a:prstGeom>
            <a:noFill/>
          </p:spPr>
          <p:txBody>
            <a:bodyPr wrap="none" rtlCol="0">
              <a:spAutoFit/>
            </a:bodyPr>
            <a:lstStyle/>
            <a:p>
              <a:pPr algn="l"/>
              <a:r>
                <a:rPr lang="nl-BE" sz="7694" spc="0" baseline="0" dirty="0">
                  <a:solidFill>
                    <a:srgbClr val="30B7BB"/>
                  </a:solidFill>
                  <a:latin typeface="FlandersArtSans-Regular"/>
                  <a:sym typeface="FlandersArtSans-Regular"/>
                  <a:rtl val="0"/>
                </a:rPr>
                <a:t>“</a:t>
              </a:r>
            </a:p>
          </p:txBody>
        </p:sp>
      </p:grpSp>
      <p:sp>
        <p:nvSpPr>
          <p:cNvPr id="19" name="Tekstvak 18">
            <a:extLst>
              <a:ext uri="{FF2B5EF4-FFF2-40B4-BE49-F238E27FC236}">
                <a16:creationId xmlns:a16="http://schemas.microsoft.com/office/drawing/2014/main" id="{5E21E738-0751-D447-BD9B-84F47733C195}"/>
              </a:ext>
            </a:extLst>
          </p:cNvPr>
          <p:cNvSpPr txBox="1"/>
          <p:nvPr/>
        </p:nvSpPr>
        <p:spPr>
          <a:xfrm>
            <a:off x="13358887" y="6268929"/>
            <a:ext cx="524945" cy="3170099"/>
          </a:xfrm>
          <a:prstGeom prst="rect">
            <a:avLst/>
          </a:prstGeom>
          <a:noFill/>
        </p:spPr>
        <p:txBody>
          <a:bodyPr wrap="square" rtlCol="0">
            <a:spAutoFit/>
          </a:bodyPr>
          <a:lstStyle/>
          <a:p>
            <a:pPr algn="l"/>
            <a:r>
              <a:rPr lang="nl-BE" sz="20000" spc="0" baseline="0" dirty="0">
                <a:solidFill>
                  <a:srgbClr val="30B7BB"/>
                </a:solidFill>
                <a:latin typeface="FlandersArtSans-Regular"/>
                <a:sym typeface="FlandersArtSans-Regular"/>
                <a:rtl val="0"/>
              </a:rPr>
              <a:t>“</a:t>
            </a:r>
          </a:p>
        </p:txBody>
      </p:sp>
      <p:pic>
        <p:nvPicPr>
          <p:cNvPr id="35" name="Graphic 34">
            <a:extLst>
              <a:ext uri="{FF2B5EF4-FFF2-40B4-BE49-F238E27FC236}">
                <a16:creationId xmlns:a16="http://schemas.microsoft.com/office/drawing/2014/main" id="{4D9A308F-A57E-224B-81FF-DED2BADC7B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3263" y="5165549"/>
            <a:ext cx="3426759" cy="2961698"/>
          </a:xfrm>
          <a:prstGeom prst="rect">
            <a:avLst/>
          </a:prstGeom>
        </p:spPr>
      </p:pic>
      <p:pic>
        <p:nvPicPr>
          <p:cNvPr id="36" name="Afbeelding 35">
            <a:extLst>
              <a:ext uri="{FF2B5EF4-FFF2-40B4-BE49-F238E27FC236}">
                <a16:creationId xmlns:a16="http://schemas.microsoft.com/office/drawing/2014/main" id="{FC054E6B-085B-0D49-82A5-9A1C04CDACA1}"/>
              </a:ext>
            </a:extLst>
          </p:cNvPr>
          <p:cNvPicPr>
            <a:picLocks noChangeAspect="1"/>
          </p:cNvPicPr>
          <p:nvPr/>
        </p:nvPicPr>
        <p:blipFill>
          <a:blip r:embed="rId6"/>
          <a:stretch>
            <a:fillRect/>
          </a:stretch>
        </p:blipFill>
        <p:spPr>
          <a:xfrm>
            <a:off x="14633915" y="1880678"/>
            <a:ext cx="1754044" cy="1360614"/>
          </a:xfrm>
          <a:prstGeom prst="rect">
            <a:avLst/>
          </a:prstGeom>
        </p:spPr>
      </p:pic>
      <p:sp>
        <p:nvSpPr>
          <p:cNvPr id="24" name="Tekstvak 23">
            <a:extLst>
              <a:ext uri="{FF2B5EF4-FFF2-40B4-BE49-F238E27FC236}">
                <a16:creationId xmlns:a16="http://schemas.microsoft.com/office/drawing/2014/main" id="{F735F1AE-FF4D-5B47-8DE9-7FFDA172A1B7}"/>
              </a:ext>
            </a:extLst>
          </p:cNvPr>
          <p:cNvSpPr txBox="1"/>
          <p:nvPr/>
        </p:nvSpPr>
        <p:spPr>
          <a:xfrm>
            <a:off x="14920518" y="6268928"/>
            <a:ext cx="524945" cy="3170099"/>
          </a:xfrm>
          <a:prstGeom prst="rect">
            <a:avLst/>
          </a:prstGeom>
          <a:noFill/>
        </p:spPr>
        <p:txBody>
          <a:bodyPr wrap="square" rtlCol="0">
            <a:spAutoFit/>
          </a:bodyPr>
          <a:lstStyle/>
          <a:p>
            <a:pPr algn="l"/>
            <a:r>
              <a:rPr lang="nl-BE" sz="20000" spc="0" baseline="0" dirty="0">
                <a:solidFill>
                  <a:srgbClr val="168AD2"/>
                </a:solidFill>
                <a:latin typeface="FlandersArtSans-Regular"/>
                <a:sym typeface="FlandersArtSans-Regular"/>
                <a:rtl val="0"/>
              </a:rPr>
              <a:t>“</a:t>
            </a:r>
          </a:p>
        </p:txBody>
      </p:sp>
    </p:spTree>
    <p:extLst>
      <p:ext uri="{BB962C8B-B14F-4D97-AF65-F5344CB8AC3E}">
        <p14:creationId xmlns:p14="http://schemas.microsoft.com/office/powerpoint/2010/main" val="16603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655127"/>
            <a:ext cx="18286413" cy="2364798"/>
          </a:xfrm>
        </p:spPr>
        <p:txBody>
          <a:bodyPr anchor="ctr"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204075"/>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7" name="Afbeelding 6">
            <a:extLst>
              <a:ext uri="{FF2B5EF4-FFF2-40B4-BE49-F238E27FC236}">
                <a16:creationId xmlns:a16="http://schemas.microsoft.com/office/drawing/2014/main" id="{61EFC710-2D8C-F042-8E5B-C9E58683DED7}"/>
              </a:ext>
            </a:extLst>
          </p:cNvPr>
          <p:cNvPicPr>
            <a:picLocks noChangeAspect="1"/>
          </p:cNvPicPr>
          <p:nvPr/>
        </p:nvPicPr>
        <p:blipFill>
          <a:blip r:embed="rId4"/>
          <a:stretch>
            <a:fillRect/>
          </a:stretch>
        </p:blipFill>
        <p:spPr>
          <a:xfrm>
            <a:off x="19133427" y="-7267299"/>
            <a:ext cx="12543068" cy="12543068"/>
          </a:xfrm>
          <a:prstGeom prst="rect">
            <a:avLst/>
          </a:prstGeom>
        </p:spPr>
      </p:pic>
    </p:spTree>
    <p:extLst>
      <p:ext uri="{BB962C8B-B14F-4D97-AF65-F5344CB8AC3E}">
        <p14:creationId xmlns:p14="http://schemas.microsoft.com/office/powerpoint/2010/main" val="315466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0ADB27-A724-B746-B138-B765BD49F30E}"/>
              </a:ext>
            </a:extLst>
          </p:cNvPr>
          <p:cNvSpPr/>
          <p:nvPr/>
        </p:nvSpPr>
        <p:spPr>
          <a:xfrm>
            <a:off x="18064977" y="1381328"/>
            <a:ext cx="5952614" cy="10953344"/>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7" name="Graphic 6">
            <a:extLst>
              <a:ext uri="{FF2B5EF4-FFF2-40B4-BE49-F238E27FC236}">
                <a16:creationId xmlns:a16="http://schemas.microsoft.com/office/drawing/2014/main" id="{27F04E99-34E6-644A-9279-E8DBA9419C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363" y="1846958"/>
            <a:ext cx="5346220" cy="2219318"/>
          </a:xfrm>
          <a:prstGeom prst="rect">
            <a:avLst/>
          </a:prstGeom>
        </p:spPr>
      </p:pic>
      <p:pic>
        <p:nvPicPr>
          <p:cNvPr id="8" name="Graphic 7">
            <a:extLst>
              <a:ext uri="{FF2B5EF4-FFF2-40B4-BE49-F238E27FC236}">
                <a16:creationId xmlns:a16="http://schemas.microsoft.com/office/drawing/2014/main" id="{C9C0172C-6B81-5E43-B62A-C1B2FD00CC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363" y="8667732"/>
            <a:ext cx="5346220" cy="3380539"/>
          </a:xfrm>
          <a:prstGeom prst="rect">
            <a:avLst/>
          </a:prstGeom>
        </p:spPr>
      </p:pic>
      <p:pic>
        <p:nvPicPr>
          <p:cNvPr id="9" name="Graphic 8">
            <a:extLst>
              <a:ext uri="{FF2B5EF4-FFF2-40B4-BE49-F238E27FC236}">
                <a16:creationId xmlns:a16="http://schemas.microsoft.com/office/drawing/2014/main" id="{5CB0389B-4239-0B46-8AC7-6DA82A2640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363" y="4543806"/>
            <a:ext cx="5346220" cy="3646396"/>
          </a:xfrm>
          <a:prstGeom prst="rect">
            <a:avLst/>
          </a:prstGeom>
        </p:spPr>
      </p:pic>
      <p:pic>
        <p:nvPicPr>
          <p:cNvPr id="10" name="Graphic 9">
            <a:extLst>
              <a:ext uri="{FF2B5EF4-FFF2-40B4-BE49-F238E27FC236}">
                <a16:creationId xmlns:a16="http://schemas.microsoft.com/office/drawing/2014/main" id="{E1714BFD-8093-CF4A-84D5-64B07E6B28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3675" y="1846958"/>
            <a:ext cx="5346220" cy="2219318"/>
          </a:xfrm>
          <a:prstGeom prst="rect">
            <a:avLst/>
          </a:prstGeom>
        </p:spPr>
      </p:pic>
      <p:pic>
        <p:nvPicPr>
          <p:cNvPr id="11" name="Graphic 10">
            <a:extLst>
              <a:ext uri="{FF2B5EF4-FFF2-40B4-BE49-F238E27FC236}">
                <a16:creationId xmlns:a16="http://schemas.microsoft.com/office/drawing/2014/main" id="{9724581A-D786-7643-BF1F-75CA60100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43675" y="8667732"/>
            <a:ext cx="5346220" cy="3380539"/>
          </a:xfrm>
          <a:prstGeom prst="rect">
            <a:avLst/>
          </a:prstGeom>
        </p:spPr>
      </p:pic>
      <p:pic>
        <p:nvPicPr>
          <p:cNvPr id="12" name="Graphic 11">
            <a:extLst>
              <a:ext uri="{FF2B5EF4-FFF2-40B4-BE49-F238E27FC236}">
                <a16:creationId xmlns:a16="http://schemas.microsoft.com/office/drawing/2014/main" id="{881C0299-5EAA-0F4A-9D6B-1B1CDD5654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43675" y="4543806"/>
            <a:ext cx="5346220" cy="3646396"/>
          </a:xfrm>
          <a:prstGeom prst="rect">
            <a:avLst/>
          </a:prstGeom>
        </p:spPr>
      </p:pic>
      <p:pic>
        <p:nvPicPr>
          <p:cNvPr id="13" name="Graphic 12">
            <a:extLst>
              <a:ext uri="{FF2B5EF4-FFF2-40B4-BE49-F238E27FC236}">
                <a16:creationId xmlns:a16="http://schemas.microsoft.com/office/drawing/2014/main" id="{66E49BAD-F42D-EB41-B4EF-4BBD9423A7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468987" y="1846958"/>
            <a:ext cx="5346220" cy="2219318"/>
          </a:xfrm>
          <a:prstGeom prst="rect">
            <a:avLst/>
          </a:prstGeom>
        </p:spPr>
      </p:pic>
      <p:pic>
        <p:nvPicPr>
          <p:cNvPr id="14" name="Graphic 13">
            <a:extLst>
              <a:ext uri="{FF2B5EF4-FFF2-40B4-BE49-F238E27FC236}">
                <a16:creationId xmlns:a16="http://schemas.microsoft.com/office/drawing/2014/main" id="{7977209B-96E1-F24C-A9C1-BAC4A48100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468987" y="8667731"/>
            <a:ext cx="5346220" cy="3380539"/>
          </a:xfrm>
          <a:prstGeom prst="rect">
            <a:avLst/>
          </a:prstGeom>
        </p:spPr>
      </p:pic>
      <p:pic>
        <p:nvPicPr>
          <p:cNvPr id="15" name="Graphic 14">
            <a:extLst>
              <a:ext uri="{FF2B5EF4-FFF2-40B4-BE49-F238E27FC236}">
                <a16:creationId xmlns:a16="http://schemas.microsoft.com/office/drawing/2014/main" id="{75F54C3C-081C-DB46-9B02-6F75D1FAD9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468987" y="4543806"/>
            <a:ext cx="5346220" cy="3646396"/>
          </a:xfrm>
          <a:prstGeom prst="rect">
            <a:avLst/>
          </a:prstGeom>
        </p:spPr>
      </p:pic>
      <p:pic>
        <p:nvPicPr>
          <p:cNvPr id="16" name="Graphic 15">
            <a:extLst>
              <a:ext uri="{FF2B5EF4-FFF2-40B4-BE49-F238E27FC236}">
                <a16:creationId xmlns:a16="http://schemas.microsoft.com/office/drawing/2014/main" id="{0CE7D66D-BD6F-0744-878B-7F0A969000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377825" y="1846958"/>
            <a:ext cx="5346220" cy="2219318"/>
          </a:xfrm>
          <a:prstGeom prst="rect">
            <a:avLst/>
          </a:prstGeom>
        </p:spPr>
      </p:pic>
      <p:pic>
        <p:nvPicPr>
          <p:cNvPr id="17" name="Graphic 16">
            <a:extLst>
              <a:ext uri="{FF2B5EF4-FFF2-40B4-BE49-F238E27FC236}">
                <a16:creationId xmlns:a16="http://schemas.microsoft.com/office/drawing/2014/main" id="{9B89E15E-FB03-8C4B-AB09-AAB4F2B860E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377825" y="8667731"/>
            <a:ext cx="5346220" cy="3380539"/>
          </a:xfrm>
          <a:prstGeom prst="rect">
            <a:avLst/>
          </a:prstGeom>
        </p:spPr>
      </p:pic>
      <p:pic>
        <p:nvPicPr>
          <p:cNvPr id="18" name="Graphic 17">
            <a:extLst>
              <a:ext uri="{FF2B5EF4-FFF2-40B4-BE49-F238E27FC236}">
                <a16:creationId xmlns:a16="http://schemas.microsoft.com/office/drawing/2014/main" id="{CF9F4B34-8350-1E46-B4C1-0A423178BE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377825" y="4543806"/>
            <a:ext cx="5346220" cy="3646396"/>
          </a:xfrm>
          <a:prstGeom prst="rect">
            <a:avLst/>
          </a:prstGeom>
        </p:spPr>
      </p:pic>
    </p:spTree>
    <p:extLst>
      <p:ext uri="{BB962C8B-B14F-4D97-AF65-F5344CB8AC3E}">
        <p14:creationId xmlns:p14="http://schemas.microsoft.com/office/powerpoint/2010/main" val="554200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30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lank White" type="tx">
  <p:cSld name="Blank White">
    <p:bg>
      <p:bgPr>
        <a:solidFill>
          <a:srgbClr val="FFFFFF"/>
        </a:solidFill>
        <a:effectLst/>
      </p:bgPr>
    </p:bg>
    <p:spTree>
      <p:nvGrpSpPr>
        <p:cNvPr id="1" name="Shape 19"/>
        <p:cNvGrpSpPr/>
        <p:nvPr/>
      </p:nvGrpSpPr>
      <p:grpSpPr>
        <a:xfrm>
          <a:off x="0" y="0"/>
          <a:ext cx="0" cy="0"/>
          <a:chOff x="0" y="0"/>
          <a:chExt cx="0" cy="0"/>
        </a:xfrm>
      </p:grpSpPr>
      <p:pic>
        <p:nvPicPr>
          <p:cNvPr id="20" name="Google Shape;20;p37" descr="Image"/>
          <p:cNvPicPr preferRelativeResize="0"/>
          <p:nvPr/>
        </p:nvPicPr>
        <p:blipFill rotWithShape="1">
          <a:blip r:embed="rId2">
            <a:alphaModFix/>
          </a:blip>
          <a:srcRect/>
          <a:stretch/>
        </p:blipFill>
        <p:spPr>
          <a:xfrm>
            <a:off x="21867045" y="311035"/>
            <a:ext cx="2110584" cy="698020"/>
          </a:xfrm>
          <a:prstGeom prst="rect">
            <a:avLst/>
          </a:prstGeom>
          <a:noFill/>
          <a:ln>
            <a:noFill/>
          </a:ln>
        </p:spPr>
      </p:pic>
      <p:sp>
        <p:nvSpPr>
          <p:cNvPr id="21" name="Google Shape;21;p37"/>
          <p:cNvSpPr txBox="1">
            <a:spLocks noGrp="1"/>
          </p:cNvSpPr>
          <p:nvPr>
            <p:ph type="sldNum" idx="12"/>
          </p:nvPr>
        </p:nvSpPr>
        <p:spPr>
          <a:xfrm>
            <a:off x="23343113" y="13037345"/>
            <a:ext cx="721759" cy="1421415"/>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669A"/>
              </a:buClr>
              <a:buSzPts val="1800"/>
              <a:buFont typeface="Avenir"/>
              <a:buNone/>
              <a:defRPr>
                <a:solidFill>
                  <a:srgbClr val="00669A"/>
                </a:solidFill>
              </a:defRPr>
            </a:lvl1pPr>
            <a:lvl2pPr marL="0" lvl="1" indent="0" algn="ctr">
              <a:lnSpc>
                <a:spcPct val="100000"/>
              </a:lnSpc>
              <a:spcBef>
                <a:spcPts val="0"/>
              </a:spcBef>
              <a:spcAft>
                <a:spcPts val="0"/>
              </a:spcAft>
              <a:buClr>
                <a:srgbClr val="00669A"/>
              </a:buClr>
              <a:buSzPts val="1800"/>
              <a:buFont typeface="Avenir"/>
              <a:buNone/>
              <a:defRPr>
                <a:solidFill>
                  <a:srgbClr val="00669A"/>
                </a:solidFill>
              </a:defRPr>
            </a:lvl2pPr>
            <a:lvl3pPr marL="0" lvl="2" indent="0" algn="ctr">
              <a:lnSpc>
                <a:spcPct val="100000"/>
              </a:lnSpc>
              <a:spcBef>
                <a:spcPts val="0"/>
              </a:spcBef>
              <a:spcAft>
                <a:spcPts val="0"/>
              </a:spcAft>
              <a:buClr>
                <a:srgbClr val="00669A"/>
              </a:buClr>
              <a:buSzPts val="1800"/>
              <a:buFont typeface="Avenir"/>
              <a:buNone/>
              <a:defRPr>
                <a:solidFill>
                  <a:srgbClr val="00669A"/>
                </a:solidFill>
              </a:defRPr>
            </a:lvl3pPr>
            <a:lvl4pPr marL="0" lvl="3" indent="0" algn="ctr">
              <a:lnSpc>
                <a:spcPct val="100000"/>
              </a:lnSpc>
              <a:spcBef>
                <a:spcPts val="0"/>
              </a:spcBef>
              <a:spcAft>
                <a:spcPts val="0"/>
              </a:spcAft>
              <a:buClr>
                <a:srgbClr val="00669A"/>
              </a:buClr>
              <a:buSzPts val="1800"/>
              <a:buFont typeface="Avenir"/>
              <a:buNone/>
              <a:defRPr>
                <a:solidFill>
                  <a:srgbClr val="00669A"/>
                </a:solidFill>
              </a:defRPr>
            </a:lvl4pPr>
            <a:lvl5pPr marL="0" lvl="4" indent="0" algn="ctr">
              <a:lnSpc>
                <a:spcPct val="100000"/>
              </a:lnSpc>
              <a:spcBef>
                <a:spcPts val="0"/>
              </a:spcBef>
              <a:spcAft>
                <a:spcPts val="0"/>
              </a:spcAft>
              <a:buClr>
                <a:srgbClr val="00669A"/>
              </a:buClr>
              <a:buSzPts val="1800"/>
              <a:buFont typeface="Avenir"/>
              <a:buNone/>
              <a:defRPr>
                <a:solidFill>
                  <a:srgbClr val="00669A"/>
                </a:solidFill>
              </a:defRPr>
            </a:lvl5pPr>
            <a:lvl6pPr marL="0" lvl="5" indent="0" algn="ctr">
              <a:lnSpc>
                <a:spcPct val="100000"/>
              </a:lnSpc>
              <a:spcBef>
                <a:spcPts val="0"/>
              </a:spcBef>
              <a:spcAft>
                <a:spcPts val="0"/>
              </a:spcAft>
              <a:buClr>
                <a:srgbClr val="00669A"/>
              </a:buClr>
              <a:buSzPts val="1800"/>
              <a:buFont typeface="Avenir"/>
              <a:buNone/>
              <a:defRPr>
                <a:solidFill>
                  <a:srgbClr val="00669A"/>
                </a:solidFill>
              </a:defRPr>
            </a:lvl6pPr>
            <a:lvl7pPr marL="0" lvl="6" indent="0" algn="ctr">
              <a:lnSpc>
                <a:spcPct val="100000"/>
              </a:lnSpc>
              <a:spcBef>
                <a:spcPts val="0"/>
              </a:spcBef>
              <a:spcAft>
                <a:spcPts val="0"/>
              </a:spcAft>
              <a:buClr>
                <a:srgbClr val="00669A"/>
              </a:buClr>
              <a:buSzPts val="1800"/>
              <a:buFont typeface="Avenir"/>
              <a:buNone/>
              <a:defRPr>
                <a:solidFill>
                  <a:srgbClr val="00669A"/>
                </a:solidFill>
              </a:defRPr>
            </a:lvl7pPr>
            <a:lvl8pPr marL="0" lvl="7" indent="0" algn="ctr">
              <a:lnSpc>
                <a:spcPct val="100000"/>
              </a:lnSpc>
              <a:spcBef>
                <a:spcPts val="0"/>
              </a:spcBef>
              <a:spcAft>
                <a:spcPts val="0"/>
              </a:spcAft>
              <a:buClr>
                <a:srgbClr val="00669A"/>
              </a:buClr>
              <a:buSzPts val="1800"/>
              <a:buFont typeface="Avenir"/>
              <a:buNone/>
              <a:defRPr>
                <a:solidFill>
                  <a:srgbClr val="00669A"/>
                </a:solidFill>
              </a:defRPr>
            </a:lvl8pPr>
            <a:lvl9pPr marL="0" lvl="8" indent="0" algn="ctr">
              <a:lnSpc>
                <a:spcPct val="100000"/>
              </a:lnSpc>
              <a:spcBef>
                <a:spcPts val="0"/>
              </a:spcBef>
              <a:spcAft>
                <a:spcPts val="0"/>
              </a:spcAft>
              <a:buClr>
                <a:srgbClr val="00669A"/>
              </a:buClr>
              <a:buSzPts val="1800"/>
              <a:buFont typeface="Avenir"/>
              <a:buNone/>
              <a:defRPr>
                <a:solidFill>
                  <a:srgbClr val="00669A"/>
                </a:solidFill>
              </a:defRPr>
            </a:lvl9pPr>
          </a:lstStyle>
          <a:p>
            <a:fld id="{00000000-1234-1234-1234-123412341234}" type="slidenum">
              <a:rPr lang="en-US" smtClean="0"/>
              <a:pPr/>
              <a:t>‹nr.›</a:t>
            </a:fld>
            <a:endParaRPr lang="en-US" sz="2531">
              <a:latin typeface="Avenir"/>
              <a:ea typeface="Avenir"/>
              <a:cs typeface="Avenir"/>
              <a:sym typeface="Avenir"/>
            </a:endParaRPr>
          </a:p>
        </p:txBody>
      </p:sp>
      <p:pic>
        <p:nvPicPr>
          <p:cNvPr id="22" name="Google Shape;22;p37" descr="page1image44704496"/>
          <p:cNvPicPr preferRelativeResize="0"/>
          <p:nvPr/>
        </p:nvPicPr>
        <p:blipFill rotWithShape="1">
          <a:blip r:embed="rId3">
            <a:alphaModFix/>
          </a:blip>
          <a:srcRect/>
          <a:stretch/>
        </p:blipFill>
        <p:spPr>
          <a:xfrm>
            <a:off x="19061684" y="165694"/>
            <a:ext cx="2466541" cy="967058"/>
          </a:xfrm>
          <a:prstGeom prst="rect">
            <a:avLst/>
          </a:prstGeom>
          <a:noFill/>
          <a:ln>
            <a:noFill/>
          </a:ln>
        </p:spPr>
      </p:pic>
    </p:spTree>
    <p:extLst>
      <p:ext uri="{BB962C8B-B14F-4D97-AF65-F5344CB8AC3E}">
        <p14:creationId xmlns:p14="http://schemas.microsoft.com/office/powerpoint/2010/main" val="123056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0EE3A7B-756D-694B-9396-84BA2123C582}"/>
              </a:ext>
            </a:extLst>
          </p:cNvPr>
          <p:cNvSpPr/>
          <p:nvPr/>
        </p:nvSpPr>
        <p:spPr>
          <a:xfrm>
            <a:off x="0" y="0"/>
            <a:ext cx="24382413" cy="13716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Vrije vorm 7">
            <a:extLst>
              <a:ext uri="{FF2B5EF4-FFF2-40B4-BE49-F238E27FC236}">
                <a16:creationId xmlns:a16="http://schemas.microsoft.com/office/drawing/2014/main" id="{3CB61EE4-B68D-2F4E-A5C4-AAA93EEE4EC0}"/>
              </a:ext>
            </a:extLst>
          </p:cNvPr>
          <p:cNvSpPr/>
          <p:nvPr/>
        </p:nvSpPr>
        <p:spPr>
          <a:xfrm>
            <a:off x="3975893" y="3431844"/>
            <a:ext cx="16430625" cy="6852311"/>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19131043" y="-7243085"/>
            <a:ext cx="12543067" cy="12543067"/>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355878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115F349-3F49-174E-8011-F5C9D4321218}"/>
              </a:ext>
            </a:extLst>
          </p:cNvPr>
          <p:cNvSpPr/>
          <p:nvPr/>
        </p:nvSpPr>
        <p:spPr>
          <a:xfrm>
            <a:off x="0" y="0"/>
            <a:ext cx="246110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rije vorm 7">
            <a:extLst>
              <a:ext uri="{FF2B5EF4-FFF2-40B4-BE49-F238E27FC236}">
                <a16:creationId xmlns:a16="http://schemas.microsoft.com/office/drawing/2014/main" id="{3CB61EE4-B68D-2F4E-A5C4-AAA93EEE4EC0}"/>
              </a:ext>
            </a:extLst>
          </p:cNvPr>
          <p:cNvSpPr/>
          <p:nvPr/>
        </p:nvSpPr>
        <p:spPr>
          <a:xfrm>
            <a:off x="3975893" y="3431844"/>
            <a:ext cx="16430625" cy="6852311"/>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19131043" y="-7243085"/>
            <a:ext cx="12543067" cy="12543067"/>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232253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7BADBEA-976C-C844-BFD1-E0C909F8244A}"/>
              </a:ext>
            </a:extLst>
          </p:cNvPr>
          <p:cNvSpPr/>
          <p:nvPr/>
        </p:nvSpPr>
        <p:spPr>
          <a:xfrm>
            <a:off x="0" y="0"/>
            <a:ext cx="24611013" cy="1371600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rije vorm 7">
            <a:extLst>
              <a:ext uri="{FF2B5EF4-FFF2-40B4-BE49-F238E27FC236}">
                <a16:creationId xmlns:a16="http://schemas.microsoft.com/office/drawing/2014/main" id="{3CB61EE4-B68D-2F4E-A5C4-AAA93EEE4EC0}"/>
              </a:ext>
            </a:extLst>
          </p:cNvPr>
          <p:cNvSpPr/>
          <p:nvPr/>
        </p:nvSpPr>
        <p:spPr>
          <a:xfrm>
            <a:off x="3975893" y="3431844"/>
            <a:ext cx="16430625" cy="6852311"/>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1057275" y="951557"/>
            <a:ext cx="1693718" cy="1317336"/>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19131043" y="-7243085"/>
            <a:ext cx="12543067" cy="12543067"/>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Tree>
    <p:extLst>
      <p:ext uri="{BB962C8B-B14F-4D97-AF65-F5344CB8AC3E}">
        <p14:creationId xmlns:p14="http://schemas.microsoft.com/office/powerpoint/2010/main" val="21301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12" name="Rechthoek 3">
            <a:extLst>
              <a:ext uri="{FF2B5EF4-FFF2-40B4-BE49-F238E27FC236}">
                <a16:creationId xmlns:a16="http://schemas.microsoft.com/office/drawing/2014/main" id="{F74D21BF-4880-F84E-B56D-E603B9DB9870}"/>
              </a:ext>
            </a:extLst>
          </p:cNvPr>
          <p:cNvSpPr/>
          <p:nvPr/>
        </p:nvSpPr>
        <p:spPr>
          <a:xfrm>
            <a:off x="0" y="8733452"/>
            <a:ext cx="24399885" cy="61722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stretch>
            <a:fillRect/>
          </a:stretch>
        </p:blipFill>
        <p:spPr>
          <a:xfrm>
            <a:off x="19135890" y="-7299557"/>
            <a:ext cx="12543068" cy="12543068"/>
          </a:xfrm>
          <a:prstGeom prst="rect">
            <a:avLst/>
          </a:prstGeom>
        </p:spPr>
      </p:pic>
    </p:spTree>
    <p:extLst>
      <p:ext uri="{BB962C8B-B14F-4D97-AF65-F5344CB8AC3E}">
        <p14:creationId xmlns:p14="http://schemas.microsoft.com/office/powerpoint/2010/main" val="398010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443338E9-CE8C-9646-8817-4CB9E957CFF6}"/>
              </a:ext>
            </a:extLst>
          </p:cNvPr>
          <p:cNvSpPr/>
          <p:nvPr/>
        </p:nvSpPr>
        <p:spPr>
          <a:xfrm>
            <a:off x="1" y="8733452"/>
            <a:ext cx="24393306" cy="6178778"/>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3048000" y="4715418"/>
            <a:ext cx="18286413" cy="2364798"/>
          </a:xfrm>
        </p:spPr>
        <p:txBody>
          <a:bodyPr anchor="b" anchorCtr="0"/>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3048000" y="7680836"/>
            <a:ext cx="18286413" cy="3311525"/>
          </a:xfrm>
          <a:prstGeom prst="rect">
            <a:avLst/>
          </a:prstGeo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1057275" y="11795634"/>
            <a:ext cx="4845009" cy="75615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1209675" y="1103957"/>
            <a:ext cx="1693718" cy="1317336"/>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135890" y="-7299557"/>
            <a:ext cx="12543068" cy="12543068"/>
          </a:xfrm>
          <a:prstGeom prst="rect">
            <a:avLst/>
          </a:prstGeom>
        </p:spPr>
      </p:pic>
    </p:spTree>
    <p:extLst>
      <p:ext uri="{BB962C8B-B14F-4D97-AF65-F5344CB8AC3E}">
        <p14:creationId xmlns:p14="http://schemas.microsoft.com/office/powerpoint/2010/main" val="264771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DA0F00-874C-8645-B9AB-064E70F29359}"/>
              </a:ext>
            </a:extLst>
          </p:cNvPr>
          <p:cNvSpPr>
            <a:spLocks noGrp="1"/>
          </p:cNvSpPr>
          <p:nvPr>
            <p:ph type="title"/>
          </p:nvPr>
        </p:nvSpPr>
        <p:spPr>
          <a:xfrm>
            <a:off x="1676400" y="730250"/>
            <a:ext cx="21029613" cy="2651125"/>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E298B596-6C99-934B-9F37-35F083284BB6}"/>
              </a:ext>
            </a:extLst>
          </p:cNvPr>
          <p:cNvSpPr>
            <a:spLocks noGrp="1"/>
          </p:cNvSpPr>
          <p:nvPr>
            <p:ph type="body" idx="1"/>
          </p:nvPr>
        </p:nvSpPr>
        <p:spPr>
          <a:xfrm>
            <a:off x="1676400" y="3651250"/>
            <a:ext cx="21029613" cy="8702675"/>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847865051"/>
      </p:ext>
    </p:extLst>
  </p:cSld>
  <p:clrMap bg1="lt1" tx1="dk1" bg2="lt2" tx2="dk2" accent1="accent1" accent2="accent2" accent3="accent3" accent4="accent4" accent5="accent5" accent6="accent6" hlink="hlink" folHlink="folHlink"/>
  <p:sldLayoutIdLst>
    <p:sldLayoutId id="2147483733" r:id="rId1"/>
    <p:sldLayoutId id="2147483744" r:id="rId2"/>
    <p:sldLayoutId id="2147483745" r:id="rId3"/>
    <p:sldLayoutId id="2147483746" r:id="rId4"/>
    <p:sldLayoutId id="2147483747" r:id="rId5"/>
    <p:sldLayoutId id="2147483748" r:id="rId6"/>
    <p:sldLayoutId id="2147483749"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80" r:id="rId17"/>
    <p:sldLayoutId id="2147483761" r:id="rId18"/>
    <p:sldLayoutId id="2147483762" r:id="rId19"/>
    <p:sldLayoutId id="2147483763" r:id="rId20"/>
    <p:sldLayoutId id="2147483750" r:id="rId21"/>
    <p:sldLayoutId id="2147483751" r:id="rId22"/>
    <p:sldLayoutId id="2147483765" r:id="rId23"/>
    <p:sldLayoutId id="2147483781" r:id="rId24"/>
    <p:sldLayoutId id="2147483734" r:id="rId25"/>
    <p:sldLayoutId id="2147483764" r:id="rId26"/>
    <p:sldLayoutId id="2147483766" r:id="rId27"/>
    <p:sldLayoutId id="2147483768" r:id="rId28"/>
    <p:sldLayoutId id="2147483767"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8" r:id="rId38"/>
    <p:sldLayoutId id="2147483779" r:id="rId39"/>
    <p:sldLayoutId id="2147483777" r:id="rId40"/>
    <p:sldLayoutId id="2147483782" r:id="rId41"/>
    <p:sldLayoutId id="2147483783" r:id="rId42"/>
  </p:sldLayoutIdLst>
  <p:txStyles>
    <p:titleStyle>
      <a:lvl1pPr algn="l" defTabSz="914400" rtl="0" eaLnBrk="1" latinLnBrk="0" hangingPunct="1">
        <a:lnSpc>
          <a:spcPct val="90000"/>
        </a:lnSpc>
        <a:spcBef>
          <a:spcPct val="0"/>
        </a:spcBef>
        <a:buNone/>
        <a:defRPr sz="7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552450" indent="-533400" algn="l" defTabSz="914400" rtl="0" eaLnBrk="1" latinLnBrk="0" hangingPunct="1">
        <a:lnSpc>
          <a:spcPct val="90000"/>
        </a:lnSpc>
        <a:spcBef>
          <a:spcPts val="500"/>
        </a:spcBef>
        <a:buFontTx/>
        <a:buBlip>
          <a:blip r:embed="rId44">
            <a:extLst>
              <a:ext uri="{96DAC541-7B7A-43D3-8B79-37D633B846F1}">
                <asvg:svgBlip xmlns:asvg="http://schemas.microsoft.com/office/drawing/2016/SVG/main" r:embed="rId45"/>
              </a:ext>
            </a:extLst>
          </a:blip>
        </a:buBlip>
        <a:tabLst/>
        <a:defRPr sz="3000" kern="1200">
          <a:solidFill>
            <a:schemeClr val="accent6"/>
          </a:solidFill>
          <a:latin typeface="+mn-lt"/>
          <a:ea typeface="+mn-ea"/>
          <a:cs typeface="+mn-cs"/>
        </a:defRPr>
      </a:lvl2pPr>
      <a:lvl3pPr marL="1250950" indent="-571500" algn="l" defTabSz="914400" rtl="0" eaLnBrk="1" latinLnBrk="0" hangingPunct="1">
        <a:lnSpc>
          <a:spcPct val="90000"/>
        </a:lnSpc>
        <a:spcBef>
          <a:spcPts val="500"/>
        </a:spcBef>
        <a:buFontTx/>
        <a:buBlip>
          <a:blip r:embed="rId44">
            <a:extLst>
              <a:ext uri="{96DAC541-7B7A-43D3-8B79-37D633B846F1}">
                <asvg:svgBlip xmlns:asvg="http://schemas.microsoft.com/office/drawing/2016/SVG/main" r:embed="rId45"/>
              </a:ext>
            </a:extLst>
          </a:blip>
        </a:buBlip>
        <a:tabLst/>
        <a:defRPr sz="3000" kern="1200">
          <a:solidFill>
            <a:schemeClr val="accent6"/>
          </a:solidFill>
          <a:latin typeface="+mn-lt"/>
          <a:ea typeface="+mn-ea"/>
          <a:cs typeface="+mn-cs"/>
        </a:defRPr>
      </a:lvl3pPr>
      <a:lvl4pPr marL="1876425" indent="-588963" algn="l" defTabSz="914400" rtl="0" eaLnBrk="1" latinLnBrk="0" hangingPunct="1">
        <a:lnSpc>
          <a:spcPct val="90000"/>
        </a:lnSpc>
        <a:spcBef>
          <a:spcPts val="500"/>
        </a:spcBef>
        <a:buFontTx/>
        <a:buBlip>
          <a:blip r:embed="rId44">
            <a:extLst>
              <a:ext uri="{96DAC541-7B7A-43D3-8B79-37D633B846F1}">
                <asvg:svgBlip xmlns:asvg="http://schemas.microsoft.com/office/drawing/2016/SVG/main" r:embed="rId45"/>
              </a:ext>
            </a:extLst>
          </a:blip>
        </a:buBlip>
        <a:tabLst/>
        <a:defRPr sz="3000" kern="1200">
          <a:solidFill>
            <a:schemeClr val="accent6"/>
          </a:solidFill>
          <a:latin typeface="+mn-lt"/>
          <a:ea typeface="+mn-ea"/>
          <a:cs typeface="+mn-cs"/>
        </a:defRPr>
      </a:lvl4pPr>
      <a:lvl5pPr marL="2447925" indent="-534988" algn="l" defTabSz="914400" rtl="0" eaLnBrk="1" latinLnBrk="0" hangingPunct="1">
        <a:lnSpc>
          <a:spcPct val="90000"/>
        </a:lnSpc>
        <a:spcBef>
          <a:spcPts val="500"/>
        </a:spcBef>
        <a:buFontTx/>
        <a:buBlip>
          <a:blip r:embed="rId44">
            <a:extLst>
              <a:ext uri="{96DAC541-7B7A-43D3-8B79-37D633B846F1}">
                <asvg:svgBlip xmlns:asvg="http://schemas.microsoft.com/office/drawing/2016/SVG/main" r:embed="rId45"/>
              </a:ext>
            </a:extLst>
          </a:blip>
        </a:buBlip>
        <a:tabLst/>
        <a:defRPr sz="3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hyperlink" Target="mailto:projectbeheer.europawse@vlaanderen.be" TargetMode="Externa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86.ti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5850E-BB46-42A6-888F-238B81F315B0}"/>
              </a:ext>
            </a:extLst>
          </p:cNvPr>
          <p:cNvSpPr>
            <a:spLocks noGrp="1"/>
          </p:cNvSpPr>
          <p:nvPr>
            <p:ph type="ctrTitle"/>
          </p:nvPr>
        </p:nvSpPr>
        <p:spPr/>
        <p:txBody>
          <a:bodyPr/>
          <a:lstStyle/>
          <a:p>
            <a:r>
              <a:rPr lang="nl-BE" sz="13800" dirty="0"/>
              <a:t>WELKOM</a:t>
            </a:r>
            <a:endParaRPr lang="nl-BE" dirty="0"/>
          </a:p>
        </p:txBody>
      </p:sp>
      <p:sp>
        <p:nvSpPr>
          <p:cNvPr id="3" name="Ondertitel 2">
            <a:extLst>
              <a:ext uri="{FF2B5EF4-FFF2-40B4-BE49-F238E27FC236}">
                <a16:creationId xmlns:a16="http://schemas.microsoft.com/office/drawing/2014/main" id="{E1791E6F-B862-4BA9-8ABB-1FE5369BD709}"/>
              </a:ext>
            </a:extLst>
          </p:cNvPr>
          <p:cNvSpPr>
            <a:spLocks noGrp="1"/>
          </p:cNvSpPr>
          <p:nvPr>
            <p:ph type="subTitle" idx="1"/>
          </p:nvPr>
        </p:nvSpPr>
        <p:spPr/>
        <p:txBody>
          <a:bodyPr/>
          <a:lstStyle/>
          <a:p>
            <a:r>
              <a:rPr lang="nl-BE" sz="8800" dirty="0"/>
              <a:t>Startevent Europa WSE</a:t>
            </a:r>
          </a:p>
          <a:p>
            <a:endParaRPr lang="nl-BE" dirty="0"/>
          </a:p>
        </p:txBody>
      </p:sp>
    </p:spTree>
    <p:extLst>
      <p:ext uri="{BB962C8B-B14F-4D97-AF65-F5344CB8AC3E}">
        <p14:creationId xmlns:p14="http://schemas.microsoft.com/office/powerpoint/2010/main" val="347007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el 61">
            <a:extLst>
              <a:ext uri="{FF2B5EF4-FFF2-40B4-BE49-F238E27FC236}">
                <a16:creationId xmlns:a16="http://schemas.microsoft.com/office/drawing/2014/main" id="{4DE3AE0B-B65A-471C-82E1-B53F3771DD65}"/>
              </a:ext>
            </a:extLst>
          </p:cNvPr>
          <p:cNvSpPr>
            <a:spLocks noGrp="1"/>
          </p:cNvSpPr>
          <p:nvPr>
            <p:ph type="title"/>
          </p:nvPr>
        </p:nvSpPr>
        <p:spPr/>
        <p:txBody>
          <a:bodyPr/>
          <a:lstStyle/>
          <a:p>
            <a:r>
              <a:rPr lang="nl-BE" dirty="0"/>
              <a:t>Een manier van kijken </a:t>
            </a:r>
          </a:p>
        </p:txBody>
      </p:sp>
      <p:cxnSp>
        <p:nvCxnSpPr>
          <p:cNvPr id="5" name="Shape 142">
            <a:extLst>
              <a:ext uri="{FF2B5EF4-FFF2-40B4-BE49-F238E27FC236}">
                <a16:creationId xmlns:a16="http://schemas.microsoft.com/office/drawing/2014/main" id="{10B576C3-0C6C-461E-8593-0D36296A581C}"/>
              </a:ext>
            </a:extLst>
          </p:cNvPr>
          <p:cNvCxnSpPr/>
          <p:nvPr/>
        </p:nvCxnSpPr>
        <p:spPr>
          <a:xfrm>
            <a:off x="7425532" y="8131461"/>
            <a:ext cx="0" cy="2565400"/>
          </a:xfrm>
          <a:prstGeom prst="straightConnector1">
            <a:avLst/>
          </a:prstGeom>
          <a:noFill/>
          <a:ln w="9525" cap="rnd" cmpd="sng">
            <a:solidFill>
              <a:schemeClr val="dk1"/>
            </a:solidFill>
            <a:prstDash val="dot"/>
            <a:miter/>
            <a:headEnd type="none" w="med" len="med"/>
            <a:tailEnd type="none" w="med" len="med"/>
          </a:ln>
        </p:spPr>
      </p:cxnSp>
      <p:cxnSp>
        <p:nvCxnSpPr>
          <p:cNvPr id="6" name="Shape 141">
            <a:extLst>
              <a:ext uri="{FF2B5EF4-FFF2-40B4-BE49-F238E27FC236}">
                <a16:creationId xmlns:a16="http://schemas.microsoft.com/office/drawing/2014/main" id="{99A10EF1-7C10-40B5-A62E-3DE9D2132972}"/>
              </a:ext>
            </a:extLst>
          </p:cNvPr>
          <p:cNvCxnSpPr/>
          <p:nvPr/>
        </p:nvCxnSpPr>
        <p:spPr>
          <a:xfrm>
            <a:off x="7425532" y="5289837"/>
            <a:ext cx="0" cy="2565400"/>
          </a:xfrm>
          <a:prstGeom prst="straightConnector1">
            <a:avLst/>
          </a:prstGeom>
          <a:noFill/>
          <a:ln w="9525" cap="rnd" cmpd="sng">
            <a:solidFill>
              <a:schemeClr val="dk1"/>
            </a:solidFill>
            <a:prstDash val="dot"/>
            <a:miter/>
            <a:headEnd type="none" w="med" len="med"/>
            <a:tailEnd type="none" w="med" len="med"/>
          </a:ln>
        </p:spPr>
      </p:cxnSp>
      <p:cxnSp>
        <p:nvCxnSpPr>
          <p:cNvPr id="7" name="Shape 146">
            <a:extLst>
              <a:ext uri="{FF2B5EF4-FFF2-40B4-BE49-F238E27FC236}">
                <a16:creationId xmlns:a16="http://schemas.microsoft.com/office/drawing/2014/main" id="{73D4A645-07EA-4EE0-A181-664A09E1C483}"/>
              </a:ext>
            </a:extLst>
          </p:cNvPr>
          <p:cNvCxnSpPr/>
          <p:nvPr/>
        </p:nvCxnSpPr>
        <p:spPr>
          <a:xfrm>
            <a:off x="5517356" y="9817385"/>
            <a:ext cx="1638300" cy="0"/>
          </a:xfrm>
          <a:prstGeom prst="straightConnector1">
            <a:avLst/>
          </a:prstGeom>
          <a:noFill/>
          <a:ln w="9525" cap="flat" cmpd="sng">
            <a:solidFill>
              <a:schemeClr val="dk1"/>
            </a:solidFill>
            <a:prstDash val="solid"/>
            <a:miter/>
            <a:headEnd type="none" w="med" len="med"/>
            <a:tailEnd type="triangle" w="lg" len="lg"/>
          </a:ln>
        </p:spPr>
      </p:cxnSp>
      <p:cxnSp>
        <p:nvCxnSpPr>
          <p:cNvPr id="8" name="Shape 145">
            <a:extLst>
              <a:ext uri="{FF2B5EF4-FFF2-40B4-BE49-F238E27FC236}">
                <a16:creationId xmlns:a16="http://schemas.microsoft.com/office/drawing/2014/main" id="{18591207-FB9A-4F23-B747-8EC08B1BCB70}"/>
              </a:ext>
            </a:extLst>
          </p:cNvPr>
          <p:cNvCxnSpPr/>
          <p:nvPr/>
        </p:nvCxnSpPr>
        <p:spPr>
          <a:xfrm>
            <a:off x="5517356" y="8760111"/>
            <a:ext cx="1638300" cy="0"/>
          </a:xfrm>
          <a:prstGeom prst="straightConnector1">
            <a:avLst/>
          </a:prstGeom>
          <a:noFill/>
          <a:ln w="9525" cap="flat" cmpd="sng">
            <a:solidFill>
              <a:schemeClr val="dk1"/>
            </a:solidFill>
            <a:prstDash val="solid"/>
            <a:miter/>
            <a:headEnd type="none" w="med" len="med"/>
            <a:tailEnd type="triangle" w="lg" len="lg"/>
          </a:ln>
        </p:spPr>
      </p:cxnSp>
      <p:cxnSp>
        <p:nvCxnSpPr>
          <p:cNvPr id="9" name="Shape 144">
            <a:extLst>
              <a:ext uri="{FF2B5EF4-FFF2-40B4-BE49-F238E27FC236}">
                <a16:creationId xmlns:a16="http://schemas.microsoft.com/office/drawing/2014/main" id="{007047BF-7E6A-424C-A383-28459F9193CE}"/>
              </a:ext>
            </a:extLst>
          </p:cNvPr>
          <p:cNvCxnSpPr/>
          <p:nvPr/>
        </p:nvCxnSpPr>
        <p:spPr>
          <a:xfrm>
            <a:off x="5517356" y="7251987"/>
            <a:ext cx="1638300" cy="0"/>
          </a:xfrm>
          <a:prstGeom prst="straightConnector1">
            <a:avLst/>
          </a:prstGeom>
          <a:noFill/>
          <a:ln w="9525" cap="flat" cmpd="sng">
            <a:solidFill>
              <a:schemeClr val="dk1"/>
            </a:solidFill>
            <a:prstDash val="solid"/>
            <a:miter/>
            <a:headEnd type="none" w="med" len="med"/>
            <a:tailEnd type="triangle" w="lg" len="lg"/>
          </a:ln>
        </p:spPr>
      </p:cxnSp>
      <p:cxnSp>
        <p:nvCxnSpPr>
          <p:cNvPr id="10" name="Shape 143">
            <a:extLst>
              <a:ext uri="{FF2B5EF4-FFF2-40B4-BE49-F238E27FC236}">
                <a16:creationId xmlns:a16="http://schemas.microsoft.com/office/drawing/2014/main" id="{1DE35D6D-E190-4912-A9B9-4DE3679C4A4D}"/>
              </a:ext>
            </a:extLst>
          </p:cNvPr>
          <p:cNvCxnSpPr/>
          <p:nvPr/>
        </p:nvCxnSpPr>
        <p:spPr>
          <a:xfrm>
            <a:off x="5517356" y="5740687"/>
            <a:ext cx="1638300" cy="0"/>
          </a:xfrm>
          <a:prstGeom prst="straightConnector1">
            <a:avLst/>
          </a:prstGeom>
          <a:noFill/>
          <a:ln w="9525" cap="flat" cmpd="sng">
            <a:solidFill>
              <a:schemeClr val="dk1"/>
            </a:solidFill>
            <a:prstDash val="solid"/>
            <a:miter/>
            <a:headEnd type="none" w="med" len="med"/>
            <a:tailEnd type="triangle" w="lg" len="lg"/>
          </a:ln>
        </p:spPr>
      </p:cxnSp>
      <p:sp>
        <p:nvSpPr>
          <p:cNvPr id="11" name="Shape 190">
            <a:extLst>
              <a:ext uri="{FF2B5EF4-FFF2-40B4-BE49-F238E27FC236}">
                <a16:creationId xmlns:a16="http://schemas.microsoft.com/office/drawing/2014/main" id="{23807E1A-ED66-497B-9EDB-93D764B5A0D4}"/>
              </a:ext>
            </a:extLst>
          </p:cNvPr>
          <p:cNvSpPr txBox="1"/>
          <p:nvPr/>
        </p:nvSpPr>
        <p:spPr>
          <a:xfrm>
            <a:off x="4294981" y="5689887"/>
            <a:ext cx="626086" cy="4727448"/>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k</a:t>
            </a:r>
          </a:p>
          <a:p>
            <a:pPr>
              <a:spcBef>
                <a:spcPts val="720"/>
              </a:spcBef>
              <a:buClr>
                <a:srgbClr val="0000FF"/>
              </a:buClr>
              <a:buSzPct val="25000"/>
            </a:pPr>
            <a:r>
              <a:rPr lang="nl-NL" sz="3600" dirty="0">
                <a:solidFill>
                  <a:srgbClr val="0000FF"/>
                </a:solidFill>
                <a:latin typeface="Arial"/>
                <a:ea typeface="Arial"/>
                <a:cs typeface="Arial"/>
                <a:sym typeface="Arial"/>
              </a:rPr>
              <a:t>l</a:t>
            </a:r>
          </a:p>
          <a:p>
            <a:pPr>
              <a:spcBef>
                <a:spcPts val="720"/>
              </a:spcBef>
              <a:buClr>
                <a:srgbClr val="0000FF"/>
              </a:buClr>
              <a:buSzPct val="25000"/>
            </a:pPr>
            <a:r>
              <a:rPr lang="nl-NL" sz="3600" dirty="0">
                <a:solidFill>
                  <a:srgbClr val="0000FF"/>
                </a:solidFill>
                <a:latin typeface="Arial"/>
                <a:ea typeface="Arial"/>
                <a:cs typeface="Arial"/>
                <a:sym typeface="Arial"/>
              </a:rPr>
              <a:t>a</a:t>
            </a:r>
          </a:p>
          <a:p>
            <a:pPr>
              <a:spcBef>
                <a:spcPts val="720"/>
              </a:spcBef>
              <a:buClr>
                <a:srgbClr val="0000FF"/>
              </a:buClr>
              <a:buSzPct val="25000"/>
            </a:pPr>
            <a:r>
              <a:rPr lang="nl-NL" sz="3600" dirty="0">
                <a:solidFill>
                  <a:srgbClr val="0000FF"/>
                </a:solidFill>
                <a:latin typeface="Arial"/>
                <a:ea typeface="Arial"/>
                <a:cs typeface="Arial"/>
                <a:sym typeface="Arial"/>
              </a:rPr>
              <a:t>n</a:t>
            </a:r>
          </a:p>
          <a:p>
            <a:pPr>
              <a:spcBef>
                <a:spcPts val="720"/>
              </a:spcBef>
              <a:buClr>
                <a:srgbClr val="0000FF"/>
              </a:buClr>
              <a:buSzPct val="25000"/>
            </a:pPr>
            <a:r>
              <a:rPr lang="nl-NL" sz="3600" dirty="0">
                <a:solidFill>
                  <a:srgbClr val="0000FF"/>
                </a:solidFill>
                <a:latin typeface="Arial"/>
                <a:ea typeface="Arial"/>
                <a:cs typeface="Arial"/>
                <a:sym typeface="Arial"/>
              </a:rPr>
              <a:t>t</a:t>
            </a:r>
          </a:p>
          <a:p>
            <a:pPr>
              <a:spcBef>
                <a:spcPts val="720"/>
              </a:spcBef>
              <a:buClr>
                <a:srgbClr val="0000FF"/>
              </a:buClr>
              <a:buSzPct val="25000"/>
            </a:pPr>
            <a:r>
              <a:rPr lang="nl-NL" sz="3600" dirty="0">
                <a:solidFill>
                  <a:srgbClr val="0000FF"/>
                </a:solidFill>
                <a:latin typeface="Arial"/>
                <a:ea typeface="Arial"/>
                <a:cs typeface="Arial"/>
                <a:sym typeface="Arial"/>
              </a:rPr>
              <a:t>e</a:t>
            </a:r>
          </a:p>
          <a:p>
            <a:pPr>
              <a:spcBef>
                <a:spcPts val="720"/>
              </a:spcBef>
              <a:buClr>
                <a:srgbClr val="0000FF"/>
              </a:buClr>
              <a:buSzPct val="25000"/>
            </a:pPr>
            <a:r>
              <a:rPr lang="nl-NL" sz="3600" dirty="0">
                <a:solidFill>
                  <a:srgbClr val="0000FF"/>
                </a:solidFill>
                <a:latin typeface="Arial"/>
                <a:ea typeface="Arial"/>
                <a:cs typeface="Arial"/>
                <a:sym typeface="Arial"/>
              </a:rPr>
              <a:t>n</a:t>
            </a:r>
          </a:p>
        </p:txBody>
      </p:sp>
      <p:sp>
        <p:nvSpPr>
          <p:cNvPr id="12" name="Shape 137">
            <a:extLst>
              <a:ext uri="{FF2B5EF4-FFF2-40B4-BE49-F238E27FC236}">
                <a16:creationId xmlns:a16="http://schemas.microsoft.com/office/drawing/2014/main" id="{4FCB6B85-DFB8-4284-BF42-B7026F5240FB}"/>
              </a:ext>
            </a:extLst>
          </p:cNvPr>
          <p:cNvSpPr txBox="1"/>
          <p:nvPr/>
        </p:nvSpPr>
        <p:spPr>
          <a:xfrm>
            <a:off x="7292183" y="4242087"/>
            <a:ext cx="7247142" cy="738664"/>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wat is de bedoeling (in klanttaal)?</a:t>
            </a:r>
          </a:p>
        </p:txBody>
      </p:sp>
      <p:grpSp>
        <p:nvGrpSpPr>
          <p:cNvPr id="13" name="Shape 138">
            <a:extLst>
              <a:ext uri="{FF2B5EF4-FFF2-40B4-BE49-F238E27FC236}">
                <a16:creationId xmlns:a16="http://schemas.microsoft.com/office/drawing/2014/main" id="{6E343235-7617-4590-9B21-8A8C84CB945C}"/>
              </a:ext>
            </a:extLst>
          </p:cNvPr>
          <p:cNvGrpSpPr/>
          <p:nvPr/>
        </p:nvGrpSpPr>
        <p:grpSpPr>
          <a:xfrm>
            <a:off x="6746080" y="4207165"/>
            <a:ext cx="622300" cy="739720"/>
            <a:chOff x="1343" y="2571"/>
            <a:chExt cx="219" cy="234"/>
          </a:xfrm>
        </p:grpSpPr>
        <p:sp>
          <p:nvSpPr>
            <p:cNvPr id="14" name="Shape 139">
              <a:extLst>
                <a:ext uri="{FF2B5EF4-FFF2-40B4-BE49-F238E27FC236}">
                  <a16:creationId xmlns:a16="http://schemas.microsoft.com/office/drawing/2014/main" id="{144D4834-138D-4FB3-B267-45DC452AC075}"/>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15" name="Shape 140">
              <a:extLst>
                <a:ext uri="{FF2B5EF4-FFF2-40B4-BE49-F238E27FC236}">
                  <a16:creationId xmlns:a16="http://schemas.microsoft.com/office/drawing/2014/main" id="{5A6892E9-3CCF-4BCA-B820-9DE8373E0D5E}"/>
                </a:ext>
              </a:extLst>
            </p:cNvPr>
            <p:cNvSpPr txBox="1"/>
            <p:nvPr/>
          </p:nvSpPr>
          <p:spPr>
            <a:xfrm>
              <a:off x="1343" y="2571"/>
              <a:ext cx="219" cy="234"/>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1</a:t>
              </a:r>
            </a:p>
          </p:txBody>
        </p:sp>
      </p:grpSp>
      <p:grpSp>
        <p:nvGrpSpPr>
          <p:cNvPr id="16" name="Shape 172">
            <a:extLst>
              <a:ext uri="{FF2B5EF4-FFF2-40B4-BE49-F238E27FC236}">
                <a16:creationId xmlns:a16="http://schemas.microsoft.com/office/drawing/2014/main" id="{A02A95BF-592D-4C24-B49A-F0353D302A94}"/>
              </a:ext>
            </a:extLst>
          </p:cNvPr>
          <p:cNvGrpSpPr/>
          <p:nvPr/>
        </p:nvGrpSpPr>
        <p:grpSpPr>
          <a:xfrm>
            <a:off x="6904830" y="10858793"/>
            <a:ext cx="6064480" cy="1402168"/>
            <a:chOff x="727" y="3554"/>
            <a:chExt cx="2132" cy="446"/>
          </a:xfrm>
        </p:grpSpPr>
        <p:sp>
          <p:nvSpPr>
            <p:cNvPr id="17" name="Shape 173">
              <a:extLst>
                <a:ext uri="{FF2B5EF4-FFF2-40B4-BE49-F238E27FC236}">
                  <a16:creationId xmlns:a16="http://schemas.microsoft.com/office/drawing/2014/main" id="{A85CBC8B-2943-476E-95C1-4264EB16A24C}"/>
                </a:ext>
              </a:extLst>
            </p:cNvPr>
            <p:cNvSpPr txBox="1"/>
            <p:nvPr/>
          </p:nvSpPr>
          <p:spPr>
            <a:xfrm>
              <a:off x="911" y="3554"/>
              <a:ext cx="1948" cy="446"/>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vraag : soort + frequentie</a:t>
              </a:r>
            </a:p>
            <a:p>
              <a:pPr>
                <a:spcBef>
                  <a:spcPts val="720"/>
                </a:spcBef>
                <a:buClr>
                  <a:srgbClr val="0000FF"/>
                </a:buClr>
                <a:buSzPct val="25000"/>
              </a:pPr>
              <a:r>
                <a:rPr lang="nl-NL" sz="3600" dirty="0">
                  <a:solidFill>
                    <a:srgbClr val="0000FF"/>
                  </a:solidFill>
                  <a:latin typeface="Arial"/>
                  <a:ea typeface="Arial"/>
                  <a:cs typeface="Arial"/>
                  <a:sym typeface="Arial"/>
                </a:rPr>
                <a:t>waar gaat het om?</a:t>
              </a:r>
            </a:p>
          </p:txBody>
        </p:sp>
        <p:grpSp>
          <p:nvGrpSpPr>
            <p:cNvPr id="18" name="Shape 174">
              <a:extLst>
                <a:ext uri="{FF2B5EF4-FFF2-40B4-BE49-F238E27FC236}">
                  <a16:creationId xmlns:a16="http://schemas.microsoft.com/office/drawing/2014/main" id="{2A36C04A-C875-43BD-AC4A-9EB4013EE7E8}"/>
                </a:ext>
              </a:extLst>
            </p:cNvPr>
            <p:cNvGrpSpPr/>
            <p:nvPr/>
          </p:nvGrpSpPr>
          <p:grpSpPr>
            <a:xfrm>
              <a:off x="727" y="3559"/>
              <a:ext cx="220" cy="234"/>
              <a:chOff x="1343" y="2571"/>
              <a:chExt cx="220" cy="234"/>
            </a:xfrm>
          </p:grpSpPr>
          <p:sp>
            <p:nvSpPr>
              <p:cNvPr id="19" name="Shape 175">
                <a:extLst>
                  <a:ext uri="{FF2B5EF4-FFF2-40B4-BE49-F238E27FC236}">
                    <a16:creationId xmlns:a16="http://schemas.microsoft.com/office/drawing/2014/main" id="{998E86D4-8CDA-4BC1-A4C7-3FE91BBAE6F3}"/>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20" name="Shape 176">
                <a:extLst>
                  <a:ext uri="{FF2B5EF4-FFF2-40B4-BE49-F238E27FC236}">
                    <a16:creationId xmlns:a16="http://schemas.microsoft.com/office/drawing/2014/main" id="{C374977D-F5BD-46E1-B8F1-F7B53B5534DB}"/>
                  </a:ext>
                </a:extLst>
              </p:cNvPr>
              <p:cNvSpPr txBox="1"/>
              <p:nvPr/>
            </p:nvSpPr>
            <p:spPr>
              <a:xfrm>
                <a:off x="1343" y="2571"/>
                <a:ext cx="220" cy="234"/>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2</a:t>
                </a:r>
              </a:p>
            </p:txBody>
          </p:sp>
        </p:grpSp>
      </p:grpSp>
      <p:sp>
        <p:nvSpPr>
          <p:cNvPr id="21" name="Shape 153">
            <a:extLst>
              <a:ext uri="{FF2B5EF4-FFF2-40B4-BE49-F238E27FC236}">
                <a16:creationId xmlns:a16="http://schemas.microsoft.com/office/drawing/2014/main" id="{1878DC70-091A-43E2-A9C9-D2593C6BABFD}"/>
              </a:ext>
            </a:extLst>
          </p:cNvPr>
          <p:cNvSpPr/>
          <p:nvPr/>
        </p:nvSpPr>
        <p:spPr>
          <a:xfrm>
            <a:off x="7870033" y="8414036"/>
            <a:ext cx="714374" cy="790574"/>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22" name="Shape 155">
            <a:extLst>
              <a:ext uri="{FF2B5EF4-FFF2-40B4-BE49-F238E27FC236}">
                <a16:creationId xmlns:a16="http://schemas.microsoft.com/office/drawing/2014/main" id="{C18C2E47-EAA9-4115-8BF7-D75593F50422}"/>
              </a:ext>
            </a:extLst>
          </p:cNvPr>
          <p:cNvCxnSpPr/>
          <p:nvPr/>
        </p:nvCxnSpPr>
        <p:spPr>
          <a:xfrm>
            <a:off x="8593933" y="8829961"/>
            <a:ext cx="946150" cy="0"/>
          </a:xfrm>
          <a:prstGeom prst="straightConnector1">
            <a:avLst/>
          </a:prstGeom>
          <a:noFill/>
          <a:ln w="9525" cap="flat" cmpd="sng">
            <a:solidFill>
              <a:schemeClr val="dk1"/>
            </a:solidFill>
            <a:prstDash val="solid"/>
            <a:miter/>
            <a:headEnd type="none" w="med" len="med"/>
            <a:tailEnd type="none" w="med" len="med"/>
          </a:ln>
        </p:spPr>
      </p:cxnSp>
      <p:sp>
        <p:nvSpPr>
          <p:cNvPr id="23" name="Shape 154">
            <a:extLst>
              <a:ext uri="{FF2B5EF4-FFF2-40B4-BE49-F238E27FC236}">
                <a16:creationId xmlns:a16="http://schemas.microsoft.com/office/drawing/2014/main" id="{CC0689B9-0FBC-4857-B6E2-F5850A797EAC}"/>
              </a:ext>
            </a:extLst>
          </p:cNvPr>
          <p:cNvSpPr/>
          <p:nvPr/>
        </p:nvSpPr>
        <p:spPr>
          <a:xfrm>
            <a:off x="9565483" y="8442611"/>
            <a:ext cx="714374" cy="790576"/>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24" name="Shape 156">
            <a:extLst>
              <a:ext uri="{FF2B5EF4-FFF2-40B4-BE49-F238E27FC236}">
                <a16:creationId xmlns:a16="http://schemas.microsoft.com/office/drawing/2014/main" id="{1AAC8448-F6C0-49AB-B02F-3698C6C6C8B3}"/>
              </a:ext>
            </a:extLst>
          </p:cNvPr>
          <p:cNvCxnSpPr/>
          <p:nvPr/>
        </p:nvCxnSpPr>
        <p:spPr>
          <a:xfrm>
            <a:off x="10292557" y="8839485"/>
            <a:ext cx="946150" cy="0"/>
          </a:xfrm>
          <a:prstGeom prst="straightConnector1">
            <a:avLst/>
          </a:prstGeom>
          <a:noFill/>
          <a:ln w="9525" cap="flat" cmpd="sng">
            <a:solidFill>
              <a:schemeClr val="dk1"/>
            </a:solidFill>
            <a:prstDash val="solid"/>
            <a:miter/>
            <a:headEnd type="none" w="med" len="med"/>
            <a:tailEnd type="none" w="med" len="med"/>
          </a:ln>
        </p:spPr>
      </p:cxnSp>
      <p:sp>
        <p:nvSpPr>
          <p:cNvPr id="25" name="Shape 157">
            <a:extLst>
              <a:ext uri="{FF2B5EF4-FFF2-40B4-BE49-F238E27FC236}">
                <a16:creationId xmlns:a16="http://schemas.microsoft.com/office/drawing/2014/main" id="{4B855AA8-EE51-4978-915F-20186D74E5C9}"/>
              </a:ext>
            </a:extLst>
          </p:cNvPr>
          <p:cNvSpPr/>
          <p:nvPr/>
        </p:nvSpPr>
        <p:spPr>
          <a:xfrm>
            <a:off x="11311731" y="8452136"/>
            <a:ext cx="714374" cy="790574"/>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26" name="Shape 159">
            <a:extLst>
              <a:ext uri="{FF2B5EF4-FFF2-40B4-BE49-F238E27FC236}">
                <a16:creationId xmlns:a16="http://schemas.microsoft.com/office/drawing/2014/main" id="{7E58B442-A53A-45E5-848C-CBB673D36455}"/>
              </a:ext>
            </a:extLst>
          </p:cNvPr>
          <p:cNvCxnSpPr/>
          <p:nvPr/>
        </p:nvCxnSpPr>
        <p:spPr>
          <a:xfrm>
            <a:off x="12035631" y="8868061"/>
            <a:ext cx="946150" cy="0"/>
          </a:xfrm>
          <a:prstGeom prst="straightConnector1">
            <a:avLst/>
          </a:prstGeom>
          <a:noFill/>
          <a:ln w="9525" cap="flat" cmpd="sng">
            <a:solidFill>
              <a:schemeClr val="dk1"/>
            </a:solidFill>
            <a:prstDash val="solid"/>
            <a:miter/>
            <a:headEnd type="none" w="med" len="med"/>
            <a:tailEnd type="none" w="med" len="med"/>
          </a:ln>
        </p:spPr>
      </p:cxnSp>
      <p:sp>
        <p:nvSpPr>
          <p:cNvPr id="27" name="Shape 158">
            <a:extLst>
              <a:ext uri="{FF2B5EF4-FFF2-40B4-BE49-F238E27FC236}">
                <a16:creationId xmlns:a16="http://schemas.microsoft.com/office/drawing/2014/main" id="{0983EAC0-72BC-439C-AB7D-1243A3BA8BAE}"/>
              </a:ext>
            </a:extLst>
          </p:cNvPr>
          <p:cNvSpPr/>
          <p:nvPr/>
        </p:nvSpPr>
        <p:spPr>
          <a:xfrm>
            <a:off x="13007181" y="8480711"/>
            <a:ext cx="714374" cy="790576"/>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28" name="Shape 160">
            <a:extLst>
              <a:ext uri="{FF2B5EF4-FFF2-40B4-BE49-F238E27FC236}">
                <a16:creationId xmlns:a16="http://schemas.microsoft.com/office/drawing/2014/main" id="{9D67FD0F-754D-483C-B080-7A3CADF8BC41}"/>
              </a:ext>
            </a:extLst>
          </p:cNvPr>
          <p:cNvCxnSpPr/>
          <p:nvPr/>
        </p:nvCxnSpPr>
        <p:spPr>
          <a:xfrm>
            <a:off x="13734257" y="8877585"/>
            <a:ext cx="946150" cy="0"/>
          </a:xfrm>
          <a:prstGeom prst="straightConnector1">
            <a:avLst/>
          </a:prstGeom>
          <a:noFill/>
          <a:ln w="9525" cap="flat" cmpd="sng">
            <a:solidFill>
              <a:schemeClr val="dk1"/>
            </a:solidFill>
            <a:prstDash val="solid"/>
            <a:miter/>
            <a:headEnd type="none" w="med" len="med"/>
            <a:tailEnd type="none" w="med" len="med"/>
          </a:ln>
        </p:spPr>
      </p:cxnSp>
      <p:sp>
        <p:nvSpPr>
          <p:cNvPr id="29" name="Shape 161">
            <a:extLst>
              <a:ext uri="{FF2B5EF4-FFF2-40B4-BE49-F238E27FC236}">
                <a16:creationId xmlns:a16="http://schemas.microsoft.com/office/drawing/2014/main" id="{5285459C-C1F9-4CC7-A89F-87B0486CF80C}"/>
              </a:ext>
            </a:extLst>
          </p:cNvPr>
          <p:cNvSpPr/>
          <p:nvPr/>
        </p:nvSpPr>
        <p:spPr>
          <a:xfrm>
            <a:off x="14696281" y="8461661"/>
            <a:ext cx="714374" cy="790576"/>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30" name="Shape 148">
            <a:extLst>
              <a:ext uri="{FF2B5EF4-FFF2-40B4-BE49-F238E27FC236}">
                <a16:creationId xmlns:a16="http://schemas.microsoft.com/office/drawing/2014/main" id="{4E651D95-97A2-4C53-A964-0DA2DE44D53F}"/>
              </a:ext>
            </a:extLst>
          </p:cNvPr>
          <p:cNvSpPr/>
          <p:nvPr/>
        </p:nvSpPr>
        <p:spPr>
          <a:xfrm>
            <a:off x="7835106" y="6801138"/>
            <a:ext cx="714376" cy="790574"/>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31" name="Shape 152">
            <a:extLst>
              <a:ext uri="{FF2B5EF4-FFF2-40B4-BE49-F238E27FC236}">
                <a16:creationId xmlns:a16="http://schemas.microsoft.com/office/drawing/2014/main" id="{6648069E-E97F-4B18-99B1-E84730361FA6}"/>
              </a:ext>
            </a:extLst>
          </p:cNvPr>
          <p:cNvCxnSpPr/>
          <p:nvPr/>
        </p:nvCxnSpPr>
        <p:spPr>
          <a:xfrm>
            <a:off x="8562183" y="7217061"/>
            <a:ext cx="946150" cy="0"/>
          </a:xfrm>
          <a:prstGeom prst="straightConnector1">
            <a:avLst/>
          </a:prstGeom>
          <a:noFill/>
          <a:ln w="9525" cap="flat" cmpd="sng">
            <a:solidFill>
              <a:schemeClr val="dk1"/>
            </a:solidFill>
            <a:prstDash val="solid"/>
            <a:miter/>
            <a:headEnd type="none" w="med" len="med"/>
            <a:tailEnd type="none" w="med" len="med"/>
          </a:ln>
        </p:spPr>
      </p:cxnSp>
      <p:sp>
        <p:nvSpPr>
          <p:cNvPr id="32" name="Shape 147">
            <a:extLst>
              <a:ext uri="{FF2B5EF4-FFF2-40B4-BE49-F238E27FC236}">
                <a16:creationId xmlns:a16="http://schemas.microsoft.com/office/drawing/2014/main" id="{E6E3CFE7-5AAB-4837-B657-F37A9502973E}"/>
              </a:ext>
            </a:extLst>
          </p:cNvPr>
          <p:cNvSpPr/>
          <p:nvPr/>
        </p:nvSpPr>
        <p:spPr>
          <a:xfrm>
            <a:off x="7844633" y="5493038"/>
            <a:ext cx="714374" cy="790574"/>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33" name="Shape 150">
            <a:extLst>
              <a:ext uri="{FF2B5EF4-FFF2-40B4-BE49-F238E27FC236}">
                <a16:creationId xmlns:a16="http://schemas.microsoft.com/office/drawing/2014/main" id="{FB78C2C4-78FD-40F0-AFD6-E152267AD126}"/>
              </a:ext>
            </a:extLst>
          </p:cNvPr>
          <p:cNvSpPr/>
          <p:nvPr/>
        </p:nvSpPr>
        <p:spPr>
          <a:xfrm>
            <a:off x="9533732" y="6829711"/>
            <a:ext cx="711200" cy="790576"/>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cxnSp>
        <p:nvCxnSpPr>
          <p:cNvPr id="34" name="Shape 151">
            <a:extLst>
              <a:ext uri="{FF2B5EF4-FFF2-40B4-BE49-F238E27FC236}">
                <a16:creationId xmlns:a16="http://schemas.microsoft.com/office/drawing/2014/main" id="{650144D3-FD0F-4087-9674-CDEE47CC53F0}"/>
              </a:ext>
            </a:extLst>
          </p:cNvPr>
          <p:cNvCxnSpPr/>
          <p:nvPr/>
        </p:nvCxnSpPr>
        <p:spPr>
          <a:xfrm>
            <a:off x="8578057" y="5867687"/>
            <a:ext cx="946150" cy="0"/>
          </a:xfrm>
          <a:prstGeom prst="straightConnector1">
            <a:avLst/>
          </a:prstGeom>
          <a:noFill/>
          <a:ln w="9525" cap="flat" cmpd="sng">
            <a:solidFill>
              <a:schemeClr val="dk1"/>
            </a:solidFill>
            <a:prstDash val="solid"/>
            <a:miter/>
            <a:headEnd type="none" w="med" len="med"/>
            <a:tailEnd type="none" w="med" len="med"/>
          </a:ln>
        </p:spPr>
      </p:cxnSp>
      <p:sp>
        <p:nvSpPr>
          <p:cNvPr id="35" name="Shape 149">
            <a:extLst>
              <a:ext uri="{FF2B5EF4-FFF2-40B4-BE49-F238E27FC236}">
                <a16:creationId xmlns:a16="http://schemas.microsoft.com/office/drawing/2014/main" id="{3A746CF1-DC68-4A43-974F-0D5F77D3221D}"/>
              </a:ext>
            </a:extLst>
          </p:cNvPr>
          <p:cNvSpPr/>
          <p:nvPr/>
        </p:nvSpPr>
        <p:spPr>
          <a:xfrm>
            <a:off x="9543256" y="5502561"/>
            <a:ext cx="714376" cy="790576"/>
          </a:xfrm>
          <a:prstGeom prst="rect">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grpSp>
        <p:nvGrpSpPr>
          <p:cNvPr id="36" name="Shape 167">
            <a:extLst>
              <a:ext uri="{FF2B5EF4-FFF2-40B4-BE49-F238E27FC236}">
                <a16:creationId xmlns:a16="http://schemas.microsoft.com/office/drawing/2014/main" id="{493B1DF0-E707-4CCC-82A8-5EFC5F73E851}"/>
              </a:ext>
            </a:extLst>
          </p:cNvPr>
          <p:cNvGrpSpPr/>
          <p:nvPr/>
        </p:nvGrpSpPr>
        <p:grpSpPr>
          <a:xfrm>
            <a:off x="7949407" y="9563376"/>
            <a:ext cx="8045450" cy="755526"/>
            <a:chOff x="1095" y="3143"/>
            <a:chExt cx="2825" cy="240"/>
          </a:xfrm>
        </p:grpSpPr>
        <p:sp>
          <p:nvSpPr>
            <p:cNvPr id="37" name="Shape 168">
              <a:extLst>
                <a:ext uri="{FF2B5EF4-FFF2-40B4-BE49-F238E27FC236}">
                  <a16:creationId xmlns:a16="http://schemas.microsoft.com/office/drawing/2014/main" id="{19D162BA-C161-4E4B-A3DE-EAF2BCAEA2D3}"/>
                </a:ext>
              </a:extLst>
            </p:cNvPr>
            <p:cNvSpPr txBox="1"/>
            <p:nvPr/>
          </p:nvSpPr>
          <p:spPr>
            <a:xfrm>
              <a:off x="1285" y="3143"/>
              <a:ext cx="2635" cy="235"/>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hoe goed doen we het?: vermogen</a:t>
              </a:r>
            </a:p>
          </p:txBody>
        </p:sp>
        <p:grpSp>
          <p:nvGrpSpPr>
            <p:cNvPr id="38" name="Shape 169">
              <a:extLst>
                <a:ext uri="{FF2B5EF4-FFF2-40B4-BE49-F238E27FC236}">
                  <a16:creationId xmlns:a16="http://schemas.microsoft.com/office/drawing/2014/main" id="{B6560521-00EC-4757-A5C0-AA9F0BE49D9F}"/>
                </a:ext>
              </a:extLst>
            </p:cNvPr>
            <p:cNvGrpSpPr/>
            <p:nvPr/>
          </p:nvGrpSpPr>
          <p:grpSpPr>
            <a:xfrm>
              <a:off x="1095" y="3147"/>
              <a:ext cx="218" cy="235"/>
              <a:chOff x="1343" y="2571"/>
              <a:chExt cx="218" cy="235"/>
            </a:xfrm>
          </p:grpSpPr>
          <p:sp>
            <p:nvSpPr>
              <p:cNvPr id="39" name="Shape 170">
                <a:extLst>
                  <a:ext uri="{FF2B5EF4-FFF2-40B4-BE49-F238E27FC236}">
                    <a16:creationId xmlns:a16="http://schemas.microsoft.com/office/drawing/2014/main" id="{CC56A9E7-0869-46FB-90CA-039390635329}"/>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40" name="Shape 171">
                <a:extLst>
                  <a:ext uri="{FF2B5EF4-FFF2-40B4-BE49-F238E27FC236}">
                    <a16:creationId xmlns:a16="http://schemas.microsoft.com/office/drawing/2014/main" id="{9BAFE2DD-C417-4654-B721-C4D85131D045}"/>
                  </a:ext>
                </a:extLst>
              </p:cNvPr>
              <p:cNvSpPr txBox="1"/>
              <p:nvPr/>
            </p:nvSpPr>
            <p:spPr>
              <a:xfrm>
                <a:off x="1343" y="2571"/>
                <a:ext cx="218" cy="235"/>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3</a:t>
                </a:r>
              </a:p>
            </p:txBody>
          </p:sp>
        </p:grpSp>
      </p:grpSp>
      <p:grpSp>
        <p:nvGrpSpPr>
          <p:cNvPr id="41" name="Shape 162">
            <a:extLst>
              <a:ext uri="{FF2B5EF4-FFF2-40B4-BE49-F238E27FC236}">
                <a16:creationId xmlns:a16="http://schemas.microsoft.com/office/drawing/2014/main" id="{32390731-D2FB-40DC-95CB-4CCF54D2FC36}"/>
              </a:ext>
            </a:extLst>
          </p:cNvPr>
          <p:cNvGrpSpPr/>
          <p:nvPr/>
        </p:nvGrpSpPr>
        <p:grpSpPr>
          <a:xfrm>
            <a:off x="10692605" y="7429777"/>
            <a:ext cx="8690222" cy="758768"/>
            <a:chOff x="2105" y="2464"/>
            <a:chExt cx="3056" cy="240"/>
          </a:xfrm>
        </p:grpSpPr>
        <p:sp>
          <p:nvSpPr>
            <p:cNvPr id="42" name="Shape 163">
              <a:extLst>
                <a:ext uri="{FF2B5EF4-FFF2-40B4-BE49-F238E27FC236}">
                  <a16:creationId xmlns:a16="http://schemas.microsoft.com/office/drawing/2014/main" id="{D3D75045-96F5-48FC-B4F2-F9CC314037E6}"/>
                </a:ext>
              </a:extLst>
            </p:cNvPr>
            <p:cNvSpPr txBox="1"/>
            <p:nvPr/>
          </p:nvSpPr>
          <p:spPr>
            <a:xfrm>
              <a:off x="2294" y="2470"/>
              <a:ext cx="2868" cy="234"/>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doorstroom : waardewerk + verspilling</a:t>
              </a:r>
            </a:p>
          </p:txBody>
        </p:sp>
        <p:grpSp>
          <p:nvGrpSpPr>
            <p:cNvPr id="43" name="Shape 164">
              <a:extLst>
                <a:ext uri="{FF2B5EF4-FFF2-40B4-BE49-F238E27FC236}">
                  <a16:creationId xmlns:a16="http://schemas.microsoft.com/office/drawing/2014/main" id="{0EB4848C-B48A-469A-A7E8-0FA659AE43F5}"/>
                </a:ext>
              </a:extLst>
            </p:cNvPr>
            <p:cNvGrpSpPr/>
            <p:nvPr/>
          </p:nvGrpSpPr>
          <p:grpSpPr>
            <a:xfrm>
              <a:off x="2105" y="2464"/>
              <a:ext cx="219" cy="234"/>
              <a:chOff x="1343" y="2571"/>
              <a:chExt cx="219" cy="234"/>
            </a:xfrm>
          </p:grpSpPr>
          <p:sp>
            <p:nvSpPr>
              <p:cNvPr id="44" name="Shape 165">
                <a:extLst>
                  <a:ext uri="{FF2B5EF4-FFF2-40B4-BE49-F238E27FC236}">
                    <a16:creationId xmlns:a16="http://schemas.microsoft.com/office/drawing/2014/main" id="{AFCEB5DA-A42E-440C-B22A-873995A39275}"/>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45" name="Shape 166">
                <a:extLst>
                  <a:ext uri="{FF2B5EF4-FFF2-40B4-BE49-F238E27FC236}">
                    <a16:creationId xmlns:a16="http://schemas.microsoft.com/office/drawing/2014/main" id="{DA57C8A4-19F2-4876-ABF7-0350EE87C5D5}"/>
                  </a:ext>
                </a:extLst>
              </p:cNvPr>
              <p:cNvSpPr txBox="1"/>
              <p:nvPr/>
            </p:nvSpPr>
            <p:spPr>
              <a:xfrm>
                <a:off x="1343" y="2571"/>
                <a:ext cx="219" cy="234"/>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4</a:t>
                </a:r>
              </a:p>
            </p:txBody>
          </p:sp>
        </p:grpSp>
      </p:grpSp>
      <p:sp>
        <p:nvSpPr>
          <p:cNvPr id="46" name="Shape 192">
            <a:extLst>
              <a:ext uri="{FF2B5EF4-FFF2-40B4-BE49-F238E27FC236}">
                <a16:creationId xmlns:a16="http://schemas.microsoft.com/office/drawing/2014/main" id="{C18E5A51-EA11-416B-BCC6-15E40130625B}"/>
              </a:ext>
            </a:extLst>
          </p:cNvPr>
          <p:cNvSpPr/>
          <p:nvPr/>
        </p:nvSpPr>
        <p:spPr>
          <a:xfrm>
            <a:off x="14197879" y="3635663"/>
            <a:ext cx="5232400" cy="4025898"/>
          </a:xfrm>
          <a:prstGeom prst="ellipse">
            <a:avLst/>
          </a:prstGeom>
          <a:noFill/>
          <a:ln w="38100" cap="flat" cmpd="sng">
            <a:solidFill>
              <a:schemeClr val="accent2"/>
            </a:solidFill>
            <a:prstDash val="solid"/>
            <a:round/>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47" name="Shape 184">
            <a:extLst>
              <a:ext uri="{FF2B5EF4-FFF2-40B4-BE49-F238E27FC236}">
                <a16:creationId xmlns:a16="http://schemas.microsoft.com/office/drawing/2014/main" id="{3B3AB6A3-515F-4FF2-9E5A-CE63B94AE8E0}"/>
              </a:ext>
            </a:extLst>
          </p:cNvPr>
          <p:cNvSpPr txBox="1"/>
          <p:nvPr/>
        </p:nvSpPr>
        <p:spPr>
          <a:xfrm>
            <a:off x="14896307" y="5753388"/>
            <a:ext cx="3873498" cy="733422"/>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systeemcondities</a:t>
            </a:r>
          </a:p>
        </p:txBody>
      </p:sp>
      <p:grpSp>
        <p:nvGrpSpPr>
          <p:cNvPr id="48" name="Shape 185">
            <a:extLst>
              <a:ext uri="{FF2B5EF4-FFF2-40B4-BE49-F238E27FC236}">
                <a16:creationId xmlns:a16="http://schemas.microsoft.com/office/drawing/2014/main" id="{108515DC-FF19-471E-97F8-8839B288A04A}"/>
              </a:ext>
            </a:extLst>
          </p:cNvPr>
          <p:cNvGrpSpPr/>
          <p:nvPr/>
        </p:nvGrpSpPr>
        <p:grpSpPr>
          <a:xfrm>
            <a:off x="14385136" y="5797842"/>
            <a:ext cx="621952" cy="739718"/>
            <a:chOff x="1343" y="2571"/>
            <a:chExt cx="220" cy="234"/>
          </a:xfrm>
        </p:grpSpPr>
        <p:sp>
          <p:nvSpPr>
            <p:cNvPr id="49" name="Shape 186">
              <a:extLst>
                <a:ext uri="{FF2B5EF4-FFF2-40B4-BE49-F238E27FC236}">
                  <a16:creationId xmlns:a16="http://schemas.microsoft.com/office/drawing/2014/main" id="{F0CED6FF-A6B0-4427-9675-B5EC0F5A2F74}"/>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50" name="Shape 187">
              <a:extLst>
                <a:ext uri="{FF2B5EF4-FFF2-40B4-BE49-F238E27FC236}">
                  <a16:creationId xmlns:a16="http://schemas.microsoft.com/office/drawing/2014/main" id="{28D236F0-60FA-4C72-A25D-F87F777F3C20}"/>
                </a:ext>
              </a:extLst>
            </p:cNvPr>
            <p:cNvSpPr txBox="1"/>
            <p:nvPr/>
          </p:nvSpPr>
          <p:spPr>
            <a:xfrm>
              <a:off x="1343" y="2571"/>
              <a:ext cx="220" cy="234"/>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5</a:t>
              </a:r>
            </a:p>
          </p:txBody>
        </p:sp>
      </p:grpSp>
      <p:grpSp>
        <p:nvGrpSpPr>
          <p:cNvPr id="51" name="Shape 177">
            <a:extLst>
              <a:ext uri="{FF2B5EF4-FFF2-40B4-BE49-F238E27FC236}">
                <a16:creationId xmlns:a16="http://schemas.microsoft.com/office/drawing/2014/main" id="{56562290-87E2-45A8-919D-C6DA15B615DD}"/>
              </a:ext>
            </a:extLst>
          </p:cNvPr>
          <p:cNvGrpSpPr/>
          <p:nvPr/>
        </p:nvGrpSpPr>
        <p:grpSpPr>
          <a:xfrm>
            <a:off x="16604454" y="4127785"/>
            <a:ext cx="2346324" cy="1739900"/>
            <a:chOff x="4140" y="1414"/>
            <a:chExt cx="827" cy="553"/>
          </a:xfrm>
        </p:grpSpPr>
        <p:sp>
          <p:nvSpPr>
            <p:cNvPr id="52" name="Shape 178">
              <a:extLst>
                <a:ext uri="{FF2B5EF4-FFF2-40B4-BE49-F238E27FC236}">
                  <a16:creationId xmlns:a16="http://schemas.microsoft.com/office/drawing/2014/main" id="{5FAC776E-DAD7-48EB-A436-7FF31E539897}"/>
                </a:ext>
              </a:extLst>
            </p:cNvPr>
            <p:cNvSpPr txBox="1"/>
            <p:nvPr/>
          </p:nvSpPr>
          <p:spPr>
            <a:xfrm>
              <a:off x="4309" y="1414"/>
              <a:ext cx="658" cy="232"/>
            </a:xfrm>
            <a:prstGeom prst="rect">
              <a:avLst/>
            </a:prstGeom>
            <a:noFill/>
            <a:ln>
              <a:noFill/>
            </a:ln>
          </p:spPr>
          <p:txBody>
            <a:bodyPr lIns="182850" tIns="91400" rIns="182850" bIns="91400" anchor="t" anchorCtr="0">
              <a:noAutofit/>
            </a:bodyPr>
            <a:lstStyle/>
            <a:p>
              <a:pPr>
                <a:buClr>
                  <a:srgbClr val="0000FF"/>
                </a:buClr>
                <a:buSzPct val="25000"/>
              </a:pPr>
              <a:r>
                <a:rPr lang="nl-NL" sz="3600" dirty="0">
                  <a:solidFill>
                    <a:srgbClr val="0000FF"/>
                  </a:solidFill>
                  <a:latin typeface="Arial"/>
                  <a:ea typeface="Arial"/>
                  <a:cs typeface="Arial"/>
                  <a:sym typeface="Arial"/>
                </a:rPr>
                <a:t>denken</a:t>
              </a:r>
            </a:p>
          </p:txBody>
        </p:sp>
        <p:grpSp>
          <p:nvGrpSpPr>
            <p:cNvPr id="53" name="Shape 179">
              <a:extLst>
                <a:ext uri="{FF2B5EF4-FFF2-40B4-BE49-F238E27FC236}">
                  <a16:creationId xmlns:a16="http://schemas.microsoft.com/office/drawing/2014/main" id="{35339868-8965-400C-95FA-70F7C02E0818}"/>
                </a:ext>
              </a:extLst>
            </p:cNvPr>
            <p:cNvGrpSpPr/>
            <p:nvPr/>
          </p:nvGrpSpPr>
          <p:grpSpPr>
            <a:xfrm>
              <a:off x="4140" y="1415"/>
              <a:ext cx="219" cy="234"/>
              <a:chOff x="1343" y="2571"/>
              <a:chExt cx="219" cy="234"/>
            </a:xfrm>
          </p:grpSpPr>
          <p:sp>
            <p:nvSpPr>
              <p:cNvPr id="56" name="Shape 180">
                <a:extLst>
                  <a:ext uri="{FF2B5EF4-FFF2-40B4-BE49-F238E27FC236}">
                    <a16:creationId xmlns:a16="http://schemas.microsoft.com/office/drawing/2014/main" id="{5A2AF452-D137-4069-BB98-5F7CD740BE97}"/>
                  </a:ext>
                </a:extLst>
              </p:cNvPr>
              <p:cNvSpPr/>
              <p:nvPr/>
            </p:nvSpPr>
            <p:spPr>
              <a:xfrm>
                <a:off x="1343" y="2592"/>
                <a:ext cx="191" cy="191"/>
              </a:xfrm>
              <a:prstGeom prst="ellipse">
                <a:avLst/>
              </a:prstGeom>
              <a:noFill/>
              <a:ln w="9525" cap="flat" cmpd="sng">
                <a:solidFill>
                  <a:schemeClr val="dk1"/>
                </a:solidFill>
                <a:prstDash val="solid"/>
                <a:miter/>
                <a:headEnd type="none" w="med" len="med"/>
                <a:tailEnd type="none" w="med" len="med"/>
              </a:ln>
            </p:spPr>
            <p:txBody>
              <a:bodyPr lIns="182850" tIns="91400" rIns="182850" bIns="91400" anchor="ctr" anchorCtr="0">
                <a:noAutofit/>
              </a:bodyPr>
              <a:lstStyle/>
              <a:p>
                <a:pPr>
                  <a:buClr>
                    <a:schemeClr val="dk1"/>
                  </a:buClr>
                </a:pPr>
                <a:endParaRPr sz="2800">
                  <a:solidFill>
                    <a:schemeClr val="dk1"/>
                  </a:solidFill>
                  <a:latin typeface="Tahoma"/>
                  <a:ea typeface="Tahoma"/>
                  <a:cs typeface="Tahoma"/>
                  <a:sym typeface="Tahoma"/>
                </a:endParaRPr>
              </a:p>
            </p:txBody>
          </p:sp>
          <p:sp>
            <p:nvSpPr>
              <p:cNvPr id="57" name="Shape 181">
                <a:extLst>
                  <a:ext uri="{FF2B5EF4-FFF2-40B4-BE49-F238E27FC236}">
                    <a16:creationId xmlns:a16="http://schemas.microsoft.com/office/drawing/2014/main" id="{CB6A5CD3-A892-4D61-9537-B3398551D183}"/>
                  </a:ext>
                </a:extLst>
              </p:cNvPr>
              <p:cNvSpPr txBox="1"/>
              <p:nvPr/>
            </p:nvSpPr>
            <p:spPr>
              <a:xfrm>
                <a:off x="1343" y="2571"/>
                <a:ext cx="219" cy="234"/>
              </a:xfrm>
              <a:prstGeom prst="rect">
                <a:avLst/>
              </a:prstGeom>
              <a:noFill/>
              <a:ln>
                <a:noFill/>
              </a:ln>
            </p:spPr>
            <p:txBody>
              <a:bodyPr lIns="182850" tIns="91400" rIns="182850" bIns="91400" anchor="t" anchorCtr="0">
                <a:noAutofit/>
              </a:bodyPr>
              <a:lstStyle/>
              <a:p>
                <a:pPr>
                  <a:buClr>
                    <a:srgbClr val="0000FF"/>
                  </a:buClr>
                  <a:buSzPct val="25000"/>
                </a:pPr>
                <a:r>
                  <a:rPr lang="nl-NL" sz="3600">
                    <a:solidFill>
                      <a:srgbClr val="0000FF"/>
                    </a:solidFill>
                    <a:latin typeface="Tahoma"/>
                    <a:ea typeface="Tahoma"/>
                    <a:cs typeface="Tahoma"/>
                    <a:sym typeface="Tahoma"/>
                  </a:rPr>
                  <a:t>6</a:t>
                </a:r>
              </a:p>
            </p:txBody>
          </p:sp>
        </p:grpSp>
        <p:cxnSp>
          <p:nvCxnSpPr>
            <p:cNvPr id="54" name="Shape 182">
              <a:extLst>
                <a:ext uri="{FF2B5EF4-FFF2-40B4-BE49-F238E27FC236}">
                  <a16:creationId xmlns:a16="http://schemas.microsoft.com/office/drawing/2014/main" id="{23479A0F-8471-40AC-8306-D84394378BE6}"/>
                </a:ext>
              </a:extLst>
            </p:cNvPr>
            <p:cNvCxnSpPr/>
            <p:nvPr/>
          </p:nvCxnSpPr>
          <p:spPr>
            <a:xfrm>
              <a:off x="4752" y="1631"/>
              <a:ext cx="0" cy="336"/>
            </a:xfrm>
            <a:prstGeom prst="straightConnector1">
              <a:avLst/>
            </a:prstGeom>
            <a:noFill/>
            <a:ln w="9525" cap="flat" cmpd="sng">
              <a:solidFill>
                <a:schemeClr val="dk1"/>
              </a:solidFill>
              <a:prstDash val="solid"/>
              <a:miter/>
              <a:headEnd type="none" w="med" len="med"/>
              <a:tailEnd type="triangle" w="lg" len="lg"/>
            </a:ln>
          </p:spPr>
        </p:cxnSp>
        <p:cxnSp>
          <p:nvCxnSpPr>
            <p:cNvPr id="55" name="Shape 183">
              <a:extLst>
                <a:ext uri="{FF2B5EF4-FFF2-40B4-BE49-F238E27FC236}">
                  <a16:creationId xmlns:a16="http://schemas.microsoft.com/office/drawing/2014/main" id="{FAE4B114-2771-46B6-84AC-5537172DB66E}"/>
                </a:ext>
              </a:extLst>
            </p:cNvPr>
            <p:cNvCxnSpPr/>
            <p:nvPr/>
          </p:nvCxnSpPr>
          <p:spPr>
            <a:xfrm>
              <a:off x="4420" y="1626"/>
              <a:ext cx="0" cy="336"/>
            </a:xfrm>
            <a:prstGeom prst="straightConnector1">
              <a:avLst/>
            </a:prstGeom>
            <a:noFill/>
            <a:ln w="9525" cap="flat" cmpd="sng">
              <a:solidFill>
                <a:schemeClr val="dk1"/>
              </a:solidFill>
              <a:prstDash val="solid"/>
              <a:miter/>
              <a:headEnd type="none" w="med" len="med"/>
              <a:tailEnd type="triangle" w="lg" len="lg"/>
            </a:ln>
          </p:spPr>
        </p:cxnSp>
      </p:grpSp>
      <p:cxnSp>
        <p:nvCxnSpPr>
          <p:cNvPr id="58" name="Shape 189">
            <a:extLst>
              <a:ext uri="{FF2B5EF4-FFF2-40B4-BE49-F238E27FC236}">
                <a16:creationId xmlns:a16="http://schemas.microsoft.com/office/drawing/2014/main" id="{F1A66A44-E226-4286-A9C2-DF0920C2DD5B}"/>
              </a:ext>
            </a:extLst>
          </p:cNvPr>
          <p:cNvCxnSpPr/>
          <p:nvPr/>
        </p:nvCxnSpPr>
        <p:spPr>
          <a:xfrm>
            <a:off x="15639256" y="6477288"/>
            <a:ext cx="0" cy="1057274"/>
          </a:xfrm>
          <a:prstGeom prst="straightConnector1">
            <a:avLst/>
          </a:prstGeom>
          <a:noFill/>
          <a:ln w="9525" cap="flat" cmpd="sng">
            <a:solidFill>
              <a:schemeClr val="dk1"/>
            </a:solidFill>
            <a:prstDash val="solid"/>
            <a:miter/>
            <a:headEnd type="none" w="med" len="med"/>
            <a:tailEnd type="triangle" w="lg" len="lg"/>
          </a:ln>
        </p:spPr>
      </p:cxnSp>
      <p:cxnSp>
        <p:nvCxnSpPr>
          <p:cNvPr id="59" name="Shape 188">
            <a:extLst>
              <a:ext uri="{FF2B5EF4-FFF2-40B4-BE49-F238E27FC236}">
                <a16:creationId xmlns:a16="http://schemas.microsoft.com/office/drawing/2014/main" id="{6C0414FE-334A-4125-8782-47AFCDBB5E20}"/>
              </a:ext>
            </a:extLst>
          </p:cNvPr>
          <p:cNvCxnSpPr/>
          <p:nvPr/>
        </p:nvCxnSpPr>
        <p:spPr>
          <a:xfrm>
            <a:off x="17845882" y="6445538"/>
            <a:ext cx="0" cy="1057274"/>
          </a:xfrm>
          <a:prstGeom prst="straightConnector1">
            <a:avLst/>
          </a:prstGeom>
          <a:noFill/>
          <a:ln w="9525" cap="flat" cmpd="sng">
            <a:solidFill>
              <a:schemeClr val="dk1"/>
            </a:solidFill>
            <a:prstDash val="solid"/>
            <a:miter/>
            <a:headEnd type="none" w="med" len="med"/>
            <a:tailEnd type="triangle" w="lg" len="lg"/>
          </a:ln>
        </p:spPr>
      </p:cxnSp>
      <p:sp>
        <p:nvSpPr>
          <p:cNvPr id="60" name="Shape 193">
            <a:extLst>
              <a:ext uri="{FF2B5EF4-FFF2-40B4-BE49-F238E27FC236}">
                <a16:creationId xmlns:a16="http://schemas.microsoft.com/office/drawing/2014/main" id="{22B03B5B-1436-45FF-9583-DABE3053C073}"/>
              </a:ext>
            </a:extLst>
          </p:cNvPr>
          <p:cNvSpPr txBox="1"/>
          <p:nvPr/>
        </p:nvSpPr>
        <p:spPr>
          <a:xfrm>
            <a:off x="3763474" y="3138631"/>
            <a:ext cx="1689100" cy="914400"/>
          </a:xfrm>
          <a:prstGeom prst="rect">
            <a:avLst/>
          </a:prstGeom>
          <a:noFill/>
          <a:ln>
            <a:noFill/>
          </a:ln>
        </p:spPr>
        <p:txBody>
          <a:bodyPr lIns="182850" tIns="91400" rIns="182850" bIns="91400" anchor="t" anchorCtr="0">
            <a:noAutofit/>
          </a:bodyPr>
          <a:lstStyle/>
          <a:p>
            <a:pPr>
              <a:buClr>
                <a:srgbClr val="CC0000"/>
              </a:buClr>
              <a:buSzPct val="25000"/>
            </a:pPr>
            <a:r>
              <a:rPr lang="nl-NL" sz="4800" b="1" dirty="0">
                <a:solidFill>
                  <a:schemeClr val="accent2"/>
                </a:solidFill>
                <a:latin typeface="Arial"/>
                <a:ea typeface="Arial"/>
                <a:cs typeface="Arial"/>
                <a:sym typeface="Arial"/>
              </a:rPr>
              <a:t>HOE</a:t>
            </a:r>
          </a:p>
        </p:txBody>
      </p:sp>
      <p:sp>
        <p:nvSpPr>
          <p:cNvPr id="61" name="Shape 194">
            <a:extLst>
              <a:ext uri="{FF2B5EF4-FFF2-40B4-BE49-F238E27FC236}">
                <a16:creationId xmlns:a16="http://schemas.microsoft.com/office/drawing/2014/main" id="{2BE7E01A-05A9-4004-94DE-63114E58F9DE}"/>
              </a:ext>
            </a:extLst>
          </p:cNvPr>
          <p:cNvSpPr txBox="1"/>
          <p:nvPr/>
        </p:nvSpPr>
        <p:spPr>
          <a:xfrm>
            <a:off x="17340161" y="2507445"/>
            <a:ext cx="3505200" cy="914400"/>
          </a:xfrm>
          <a:prstGeom prst="rect">
            <a:avLst/>
          </a:prstGeom>
          <a:noFill/>
          <a:ln>
            <a:noFill/>
          </a:ln>
        </p:spPr>
        <p:txBody>
          <a:bodyPr lIns="182850" tIns="91400" rIns="182850" bIns="91400" anchor="t" anchorCtr="0">
            <a:noAutofit/>
          </a:bodyPr>
          <a:lstStyle/>
          <a:p>
            <a:pPr>
              <a:buClr>
                <a:srgbClr val="CC0000"/>
              </a:buClr>
              <a:buSzPct val="25000"/>
            </a:pPr>
            <a:r>
              <a:rPr lang="nl-NL" sz="4800" b="1" dirty="0">
                <a:solidFill>
                  <a:schemeClr val="accent2"/>
                </a:solidFill>
                <a:latin typeface="Arial"/>
                <a:ea typeface="Arial"/>
                <a:cs typeface="Arial"/>
                <a:sym typeface="Arial"/>
              </a:rPr>
              <a:t>WAAROM</a:t>
            </a:r>
          </a:p>
        </p:txBody>
      </p:sp>
    </p:spTree>
    <p:extLst>
      <p:ext uri="{BB962C8B-B14F-4D97-AF65-F5344CB8AC3E}">
        <p14:creationId xmlns:p14="http://schemas.microsoft.com/office/powerpoint/2010/main" val="27438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animBg="1"/>
      <p:bldP spid="23" grpId="0" animBg="1"/>
      <p:bldP spid="25" grpId="0" animBg="1"/>
      <p:bldP spid="27" grpId="0" animBg="1"/>
      <p:bldP spid="29" grpId="0" animBg="1"/>
      <p:bldP spid="30" grpId="0" animBg="1"/>
      <p:bldP spid="32" grpId="0" animBg="1"/>
      <p:bldP spid="33" grpId="0" animBg="1"/>
      <p:bldP spid="35" grpId="0" animBg="1"/>
      <p:bldP spid="46" grpId="0" animBg="1"/>
      <p:bldP spid="47"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E70A31-3D08-4910-BAA9-F75DA1200A3B}"/>
              </a:ext>
            </a:extLst>
          </p:cNvPr>
          <p:cNvSpPr>
            <a:spLocks noGrp="1"/>
          </p:cNvSpPr>
          <p:nvPr>
            <p:ph idx="1"/>
          </p:nvPr>
        </p:nvSpPr>
        <p:spPr/>
        <p:txBody>
          <a:bodyPr anchor="ctr">
            <a:normAutofit/>
          </a:bodyPr>
          <a:lstStyle/>
          <a:p>
            <a:pPr algn="ctr"/>
            <a:r>
              <a:rPr lang="nl-BE" sz="7200" b="1" dirty="0"/>
              <a:t>Variatie </a:t>
            </a:r>
          </a:p>
          <a:p>
            <a:pPr algn="ctr"/>
            <a:endParaRPr lang="nl-BE" sz="7200" b="1" dirty="0"/>
          </a:p>
          <a:p>
            <a:pPr algn="ctr"/>
            <a:r>
              <a:rPr lang="nl-BE" sz="7200" b="1" dirty="0"/>
              <a:t>De klant bepaalt waar het om gaat.</a:t>
            </a:r>
          </a:p>
        </p:txBody>
      </p:sp>
      <p:grpSp>
        <p:nvGrpSpPr>
          <p:cNvPr id="4" name="Group 3">
            <a:extLst>
              <a:ext uri="{FF2B5EF4-FFF2-40B4-BE49-F238E27FC236}">
                <a16:creationId xmlns:a16="http://schemas.microsoft.com/office/drawing/2014/main" id="{D0B70B3C-7271-469C-B610-1CCA91AE2C20}"/>
              </a:ext>
            </a:extLst>
          </p:cNvPr>
          <p:cNvGrpSpPr>
            <a:grpSpLocks/>
          </p:cNvGrpSpPr>
          <p:nvPr/>
        </p:nvGrpSpPr>
        <p:grpSpPr bwMode="auto">
          <a:xfrm>
            <a:off x="14954320" y="6461707"/>
            <a:ext cx="5791200" cy="914400"/>
            <a:chOff x="1536" y="2736"/>
            <a:chExt cx="1824" cy="288"/>
          </a:xfrm>
        </p:grpSpPr>
        <p:sp>
          <p:nvSpPr>
            <p:cNvPr id="5" name="Line 4">
              <a:extLst>
                <a:ext uri="{FF2B5EF4-FFF2-40B4-BE49-F238E27FC236}">
                  <a16:creationId xmlns:a16="http://schemas.microsoft.com/office/drawing/2014/main" id="{A9268358-8D24-42C4-8844-8F2425B4FD29}"/>
                </a:ext>
              </a:extLst>
            </p:cNvPr>
            <p:cNvSpPr>
              <a:spLocks noChangeShapeType="1"/>
            </p:cNvSpPr>
            <p:nvPr/>
          </p:nvSpPr>
          <p:spPr bwMode="auto">
            <a:xfrm>
              <a:off x="1536" y="2880"/>
              <a:ext cx="1824"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nl-NL" sz="8570" b="1"/>
            </a:p>
          </p:txBody>
        </p:sp>
        <p:sp>
          <p:nvSpPr>
            <p:cNvPr id="6" name="Line 5">
              <a:extLst>
                <a:ext uri="{FF2B5EF4-FFF2-40B4-BE49-F238E27FC236}">
                  <a16:creationId xmlns:a16="http://schemas.microsoft.com/office/drawing/2014/main" id="{C2B638E4-F098-4E20-B1B9-6AB53792BBCA}"/>
                </a:ext>
              </a:extLst>
            </p:cNvPr>
            <p:cNvSpPr>
              <a:spLocks noChangeShapeType="1"/>
            </p:cNvSpPr>
            <p:nvPr/>
          </p:nvSpPr>
          <p:spPr bwMode="auto">
            <a:xfrm>
              <a:off x="1536" y="2736"/>
              <a:ext cx="0" cy="288"/>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nl-NL" sz="8570" b="1"/>
            </a:p>
          </p:txBody>
        </p:sp>
        <p:sp>
          <p:nvSpPr>
            <p:cNvPr id="7" name="Line 6">
              <a:extLst>
                <a:ext uri="{FF2B5EF4-FFF2-40B4-BE49-F238E27FC236}">
                  <a16:creationId xmlns:a16="http://schemas.microsoft.com/office/drawing/2014/main" id="{68345F63-7991-4677-B830-FB45FDE82E51}"/>
                </a:ext>
              </a:extLst>
            </p:cNvPr>
            <p:cNvSpPr>
              <a:spLocks noChangeShapeType="1"/>
            </p:cNvSpPr>
            <p:nvPr/>
          </p:nvSpPr>
          <p:spPr bwMode="auto">
            <a:xfrm>
              <a:off x="3360" y="2736"/>
              <a:ext cx="0" cy="288"/>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nl-NL" sz="8570" b="1"/>
            </a:p>
          </p:txBody>
        </p:sp>
      </p:grpSp>
      <p:sp>
        <p:nvSpPr>
          <p:cNvPr id="8" name="Freeform 9">
            <a:extLst>
              <a:ext uri="{FF2B5EF4-FFF2-40B4-BE49-F238E27FC236}">
                <a16:creationId xmlns:a16="http://schemas.microsoft.com/office/drawing/2014/main" id="{F96C9AFB-B5FF-4494-BAE7-B3C2D48BBD49}"/>
              </a:ext>
            </a:extLst>
          </p:cNvPr>
          <p:cNvSpPr>
            <a:spLocks/>
          </p:cNvSpPr>
          <p:nvPr/>
        </p:nvSpPr>
        <p:spPr bwMode="auto">
          <a:xfrm>
            <a:off x="14090720" y="2715207"/>
            <a:ext cx="3962400" cy="4140200"/>
          </a:xfrm>
          <a:custGeom>
            <a:avLst/>
            <a:gdLst>
              <a:gd name="T0" fmla="*/ 0 w 1248"/>
              <a:gd name="T1" fmla="*/ 2147483647 h 1304"/>
              <a:gd name="T2" fmla="*/ 2147483647 w 1248"/>
              <a:gd name="T3" fmla="*/ 2147483647 h 1304"/>
              <a:gd name="T4" fmla="*/ 2147483647 w 1248"/>
              <a:gd name="T5" fmla="*/ 0 h 1304"/>
              <a:gd name="T6" fmla="*/ 0 60000 65536"/>
              <a:gd name="T7" fmla="*/ 0 60000 65536"/>
              <a:gd name="T8" fmla="*/ 0 60000 65536"/>
              <a:gd name="T9" fmla="*/ 0 w 1248"/>
              <a:gd name="T10" fmla="*/ 0 h 1304"/>
              <a:gd name="T11" fmla="*/ 1248 w 1248"/>
              <a:gd name="T12" fmla="*/ 1304 h 1304"/>
            </a:gdLst>
            <a:ahLst/>
            <a:cxnLst>
              <a:cxn ang="T6">
                <a:pos x="T0" y="T1"/>
              </a:cxn>
              <a:cxn ang="T7">
                <a:pos x="T2" y="T3"/>
              </a:cxn>
              <a:cxn ang="T8">
                <a:pos x="T4" y="T5"/>
              </a:cxn>
            </a:cxnLst>
            <a:rect l="T9" t="T10" r="T11" b="T12"/>
            <a:pathLst>
              <a:path w="1248" h="1304">
                <a:moveTo>
                  <a:pt x="0" y="48"/>
                </a:moveTo>
                <a:cubicBezTo>
                  <a:pt x="232" y="676"/>
                  <a:pt x="464" y="1304"/>
                  <a:pt x="672" y="1296"/>
                </a:cubicBezTo>
                <a:cubicBezTo>
                  <a:pt x="880" y="1288"/>
                  <a:pt x="1064" y="644"/>
                  <a:pt x="1248" y="0"/>
                </a:cubicBezTo>
              </a:path>
            </a:pathLst>
          </a:custGeom>
          <a:noFill/>
          <a:ln w="76200">
            <a:solidFill>
              <a:schemeClr val="accent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endParaRPr lang="nl-NL" altLang="nl-NL" sz="2800" b="1"/>
          </a:p>
        </p:txBody>
      </p:sp>
      <p:sp>
        <p:nvSpPr>
          <p:cNvPr id="9" name="Freeform 13">
            <a:extLst>
              <a:ext uri="{FF2B5EF4-FFF2-40B4-BE49-F238E27FC236}">
                <a16:creationId xmlns:a16="http://schemas.microsoft.com/office/drawing/2014/main" id="{9FA433A1-51D9-4A82-B355-368538F35117}"/>
              </a:ext>
            </a:extLst>
          </p:cNvPr>
          <p:cNvSpPr>
            <a:spLocks/>
          </p:cNvSpPr>
          <p:nvPr/>
        </p:nvSpPr>
        <p:spPr bwMode="auto">
          <a:xfrm>
            <a:off x="16106844" y="2715207"/>
            <a:ext cx="3962400" cy="4140200"/>
          </a:xfrm>
          <a:custGeom>
            <a:avLst/>
            <a:gdLst>
              <a:gd name="T0" fmla="*/ 0 w 1248"/>
              <a:gd name="T1" fmla="*/ 2147483647 h 1304"/>
              <a:gd name="T2" fmla="*/ 2147483647 w 1248"/>
              <a:gd name="T3" fmla="*/ 2147483647 h 1304"/>
              <a:gd name="T4" fmla="*/ 2147483647 w 1248"/>
              <a:gd name="T5" fmla="*/ 0 h 1304"/>
              <a:gd name="T6" fmla="*/ 0 60000 65536"/>
              <a:gd name="T7" fmla="*/ 0 60000 65536"/>
              <a:gd name="T8" fmla="*/ 0 60000 65536"/>
              <a:gd name="T9" fmla="*/ 0 w 1248"/>
              <a:gd name="T10" fmla="*/ 0 h 1304"/>
              <a:gd name="T11" fmla="*/ 1248 w 1248"/>
              <a:gd name="T12" fmla="*/ 1304 h 1304"/>
            </a:gdLst>
            <a:ahLst/>
            <a:cxnLst>
              <a:cxn ang="T6">
                <a:pos x="T0" y="T1"/>
              </a:cxn>
              <a:cxn ang="T7">
                <a:pos x="T2" y="T3"/>
              </a:cxn>
              <a:cxn ang="T8">
                <a:pos x="T4" y="T5"/>
              </a:cxn>
            </a:cxnLst>
            <a:rect l="T9" t="T10" r="T11" b="T12"/>
            <a:pathLst>
              <a:path w="1248" h="1304">
                <a:moveTo>
                  <a:pt x="0" y="48"/>
                </a:moveTo>
                <a:cubicBezTo>
                  <a:pt x="232" y="676"/>
                  <a:pt x="464" y="1304"/>
                  <a:pt x="672" y="1296"/>
                </a:cubicBezTo>
                <a:cubicBezTo>
                  <a:pt x="880" y="1288"/>
                  <a:pt x="1064" y="644"/>
                  <a:pt x="1248" y="0"/>
                </a:cubicBezTo>
              </a:path>
            </a:pathLst>
          </a:cu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endParaRPr lang="nl-NL" altLang="nl-NL" sz="2800" b="1"/>
          </a:p>
        </p:txBody>
      </p:sp>
      <p:sp>
        <p:nvSpPr>
          <p:cNvPr id="10" name="Freeform 8">
            <a:extLst>
              <a:ext uri="{FF2B5EF4-FFF2-40B4-BE49-F238E27FC236}">
                <a16:creationId xmlns:a16="http://schemas.microsoft.com/office/drawing/2014/main" id="{2B3E4416-A84E-4940-9CD3-59C5D5268710}"/>
              </a:ext>
            </a:extLst>
          </p:cNvPr>
          <p:cNvSpPr>
            <a:spLocks/>
          </p:cNvSpPr>
          <p:nvPr/>
        </p:nvSpPr>
        <p:spPr bwMode="auto">
          <a:xfrm>
            <a:off x="17834044" y="2715207"/>
            <a:ext cx="3962400" cy="4140200"/>
          </a:xfrm>
          <a:custGeom>
            <a:avLst/>
            <a:gdLst>
              <a:gd name="T0" fmla="*/ 0 w 1248"/>
              <a:gd name="T1" fmla="*/ 2147483647 h 1304"/>
              <a:gd name="T2" fmla="*/ 2147483647 w 1248"/>
              <a:gd name="T3" fmla="*/ 2147483647 h 1304"/>
              <a:gd name="T4" fmla="*/ 2147483647 w 1248"/>
              <a:gd name="T5" fmla="*/ 0 h 1304"/>
              <a:gd name="T6" fmla="*/ 0 60000 65536"/>
              <a:gd name="T7" fmla="*/ 0 60000 65536"/>
              <a:gd name="T8" fmla="*/ 0 60000 65536"/>
              <a:gd name="T9" fmla="*/ 0 w 1248"/>
              <a:gd name="T10" fmla="*/ 0 h 1304"/>
              <a:gd name="T11" fmla="*/ 1248 w 1248"/>
              <a:gd name="T12" fmla="*/ 1304 h 1304"/>
            </a:gdLst>
            <a:ahLst/>
            <a:cxnLst>
              <a:cxn ang="T6">
                <a:pos x="T0" y="T1"/>
              </a:cxn>
              <a:cxn ang="T7">
                <a:pos x="T2" y="T3"/>
              </a:cxn>
              <a:cxn ang="T8">
                <a:pos x="T4" y="T5"/>
              </a:cxn>
            </a:cxnLst>
            <a:rect l="T9" t="T10" r="T11" b="T12"/>
            <a:pathLst>
              <a:path w="1248" h="1304">
                <a:moveTo>
                  <a:pt x="0" y="48"/>
                </a:moveTo>
                <a:cubicBezTo>
                  <a:pt x="232" y="676"/>
                  <a:pt x="464" y="1304"/>
                  <a:pt x="672" y="1296"/>
                </a:cubicBezTo>
                <a:cubicBezTo>
                  <a:pt x="880" y="1288"/>
                  <a:pt x="1064" y="644"/>
                  <a:pt x="1248" y="0"/>
                </a:cubicBezTo>
              </a:path>
            </a:pathLst>
          </a:custGeom>
          <a:noFill/>
          <a:ln w="76200">
            <a:solidFill>
              <a:schemeClr val="accent3">
                <a:lumMod val="50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endParaRPr lang="nl-NL" altLang="nl-NL" sz="2800" b="1"/>
          </a:p>
        </p:txBody>
      </p:sp>
      <p:sp>
        <p:nvSpPr>
          <p:cNvPr id="11" name="Line 10">
            <a:extLst>
              <a:ext uri="{FF2B5EF4-FFF2-40B4-BE49-F238E27FC236}">
                <a16:creationId xmlns:a16="http://schemas.microsoft.com/office/drawing/2014/main" id="{952F56F7-F62B-4C42-9B59-055FA8053BD5}"/>
              </a:ext>
            </a:extLst>
          </p:cNvPr>
          <p:cNvSpPr>
            <a:spLocks noChangeShapeType="1"/>
          </p:cNvSpPr>
          <p:nvPr/>
        </p:nvSpPr>
        <p:spPr bwMode="auto">
          <a:xfrm flipV="1">
            <a:off x="16157644" y="6998282"/>
            <a:ext cx="0" cy="23431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nl-NL" sz="8570" b="1"/>
          </a:p>
        </p:txBody>
      </p:sp>
      <p:sp>
        <p:nvSpPr>
          <p:cNvPr id="12" name="Line 12">
            <a:extLst>
              <a:ext uri="{FF2B5EF4-FFF2-40B4-BE49-F238E27FC236}">
                <a16:creationId xmlns:a16="http://schemas.microsoft.com/office/drawing/2014/main" id="{B32023B7-F0F2-47CD-B1DD-B831EA2B3797}"/>
              </a:ext>
            </a:extLst>
          </p:cNvPr>
          <p:cNvSpPr>
            <a:spLocks noChangeShapeType="1"/>
          </p:cNvSpPr>
          <p:nvPr/>
        </p:nvSpPr>
        <p:spPr bwMode="auto">
          <a:xfrm flipV="1">
            <a:off x="18215044" y="6998282"/>
            <a:ext cx="0" cy="23431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nl-NL" sz="8570" b="1"/>
          </a:p>
        </p:txBody>
      </p:sp>
      <p:sp>
        <p:nvSpPr>
          <p:cNvPr id="13" name="Line 11">
            <a:extLst>
              <a:ext uri="{FF2B5EF4-FFF2-40B4-BE49-F238E27FC236}">
                <a16:creationId xmlns:a16="http://schemas.microsoft.com/office/drawing/2014/main" id="{67255ACD-2273-4BB8-AFAE-51999AA268DC}"/>
              </a:ext>
            </a:extLst>
          </p:cNvPr>
          <p:cNvSpPr>
            <a:spLocks noChangeShapeType="1"/>
          </p:cNvSpPr>
          <p:nvPr/>
        </p:nvSpPr>
        <p:spPr bwMode="auto">
          <a:xfrm flipV="1">
            <a:off x="19961294" y="6998282"/>
            <a:ext cx="0" cy="234315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nl-NL" sz="8570" b="1"/>
          </a:p>
        </p:txBody>
      </p:sp>
      <p:sp>
        <p:nvSpPr>
          <p:cNvPr id="14" name="Text Box 19">
            <a:extLst>
              <a:ext uri="{FF2B5EF4-FFF2-40B4-BE49-F238E27FC236}">
                <a16:creationId xmlns:a16="http://schemas.microsoft.com/office/drawing/2014/main" id="{95CE4D26-32C2-4B7D-86A2-8F3490059DE3}"/>
              </a:ext>
            </a:extLst>
          </p:cNvPr>
          <p:cNvSpPr txBox="1">
            <a:spLocks noChangeArrowheads="1"/>
          </p:cNvSpPr>
          <p:nvPr/>
        </p:nvSpPr>
        <p:spPr bwMode="auto">
          <a:xfrm>
            <a:off x="14399757" y="9379532"/>
            <a:ext cx="2537874" cy="523220"/>
          </a:xfrm>
          <a:prstGeom prst="rect">
            <a:avLst/>
          </a:prstGeom>
          <a:noFill/>
          <a:ln w="6350" algn="ctr">
            <a:noFill/>
            <a:miter lim="800000"/>
            <a:headEnd/>
            <a:tailEnd/>
          </a:ln>
        </p:spPr>
        <p:txBody>
          <a:bodyPr wrap="none">
            <a:spAutoFit/>
          </a:bodyPr>
          <a:lstStyle>
            <a:lvl1pPr marL="342900" indent="-342900">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algn="ctr">
              <a:spcBef>
                <a:spcPct val="20000"/>
              </a:spcBef>
            </a:pPr>
            <a:r>
              <a:rPr lang="en-GB" altLang="nl-NL" sz="2800" b="1" dirty="0" err="1">
                <a:solidFill>
                  <a:schemeClr val="accent1"/>
                </a:solidFill>
              </a:rPr>
              <a:t>Snel</a:t>
            </a:r>
            <a:r>
              <a:rPr lang="en-GB" altLang="nl-NL" sz="2800" b="1" dirty="0">
                <a:solidFill>
                  <a:schemeClr val="accent1"/>
                </a:solidFill>
              </a:rPr>
              <a:t> &amp; Warm</a:t>
            </a:r>
          </a:p>
        </p:txBody>
      </p:sp>
      <p:sp>
        <p:nvSpPr>
          <p:cNvPr id="16" name="Text Box 21">
            <a:extLst>
              <a:ext uri="{FF2B5EF4-FFF2-40B4-BE49-F238E27FC236}">
                <a16:creationId xmlns:a16="http://schemas.microsoft.com/office/drawing/2014/main" id="{8CFBC2BA-06C5-4E05-94DF-417C103D3E9D}"/>
              </a:ext>
            </a:extLst>
          </p:cNvPr>
          <p:cNvSpPr txBox="1">
            <a:spLocks noChangeArrowheads="1"/>
          </p:cNvSpPr>
          <p:nvPr/>
        </p:nvSpPr>
        <p:spPr bwMode="auto">
          <a:xfrm>
            <a:off x="18923071" y="9379532"/>
            <a:ext cx="2559050"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nchor="ctr">
            <a:spAutoFit/>
          </a:bodyPr>
          <a:lstStyle>
            <a:lvl1pPr marL="342900" indent="-342900">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algn="ctr">
              <a:spcBef>
                <a:spcPct val="20000"/>
              </a:spcBef>
            </a:pPr>
            <a:r>
              <a:rPr lang="en-GB" altLang="nl-NL" sz="2800" b="1" dirty="0">
                <a:solidFill>
                  <a:schemeClr val="accent3">
                    <a:lumMod val="50000"/>
                  </a:schemeClr>
                </a:solidFill>
              </a:rPr>
              <a:t>Internet</a:t>
            </a:r>
          </a:p>
          <a:p>
            <a:pPr algn="ctr">
              <a:spcBef>
                <a:spcPct val="20000"/>
              </a:spcBef>
            </a:pPr>
            <a:r>
              <a:rPr lang="en-GB" altLang="nl-NL" sz="2800" b="1" dirty="0">
                <a:solidFill>
                  <a:schemeClr val="accent3">
                    <a:lumMod val="50000"/>
                  </a:schemeClr>
                </a:solidFill>
              </a:rPr>
              <a:t>Laptop</a:t>
            </a:r>
          </a:p>
          <a:p>
            <a:pPr algn="ctr">
              <a:spcBef>
                <a:spcPct val="20000"/>
              </a:spcBef>
            </a:pPr>
            <a:r>
              <a:rPr lang="en-GB" altLang="nl-NL" sz="2800" b="1" dirty="0">
                <a:solidFill>
                  <a:schemeClr val="accent3">
                    <a:lumMod val="50000"/>
                  </a:schemeClr>
                </a:solidFill>
              </a:rPr>
              <a:t>Rust</a:t>
            </a:r>
          </a:p>
        </p:txBody>
      </p:sp>
      <p:sp>
        <p:nvSpPr>
          <p:cNvPr id="17" name="Text Box 21">
            <a:extLst>
              <a:ext uri="{FF2B5EF4-FFF2-40B4-BE49-F238E27FC236}">
                <a16:creationId xmlns:a16="http://schemas.microsoft.com/office/drawing/2014/main" id="{07909908-6CCF-4A3D-AD3C-C3BFE707AC7E}"/>
              </a:ext>
            </a:extLst>
          </p:cNvPr>
          <p:cNvSpPr txBox="1">
            <a:spLocks noChangeArrowheads="1"/>
          </p:cNvSpPr>
          <p:nvPr/>
        </p:nvSpPr>
        <p:spPr bwMode="auto">
          <a:xfrm>
            <a:off x="16935519" y="9850621"/>
            <a:ext cx="25590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nchor="ctr">
            <a:spAutoFit/>
          </a:bodyPr>
          <a:lstStyle>
            <a:lvl1pPr marL="342900" indent="-342900">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algn="ctr">
              <a:spcBef>
                <a:spcPct val="20000"/>
              </a:spcBef>
            </a:pPr>
            <a:r>
              <a:rPr lang="en-GB" altLang="nl-NL" sz="2800" b="1" dirty="0" err="1">
                <a:solidFill>
                  <a:schemeClr val="accent2"/>
                </a:solidFill>
              </a:rPr>
              <a:t>Eerst</a:t>
            </a:r>
            <a:r>
              <a:rPr lang="en-GB" altLang="nl-NL" sz="2800" b="1" dirty="0">
                <a:solidFill>
                  <a:schemeClr val="accent2"/>
                </a:solidFill>
              </a:rPr>
              <a:t> de </a:t>
            </a:r>
            <a:r>
              <a:rPr lang="en-GB" altLang="nl-NL" sz="2800" b="1" dirty="0" err="1">
                <a:solidFill>
                  <a:schemeClr val="accent2"/>
                </a:solidFill>
              </a:rPr>
              <a:t>kinderen</a:t>
            </a:r>
            <a:r>
              <a:rPr lang="en-GB" altLang="nl-NL" sz="2800" b="1" dirty="0">
                <a:solidFill>
                  <a:schemeClr val="accent2"/>
                </a:solidFill>
              </a:rPr>
              <a:t> dan </a:t>
            </a:r>
            <a:r>
              <a:rPr lang="en-GB" altLang="nl-NL" sz="2800" b="1" dirty="0" err="1">
                <a:solidFill>
                  <a:schemeClr val="accent2"/>
                </a:solidFill>
              </a:rPr>
              <a:t>ik</a:t>
            </a:r>
            <a:r>
              <a:rPr lang="en-GB" altLang="nl-NL" sz="2800" b="1" dirty="0">
                <a:solidFill>
                  <a:schemeClr val="accent2"/>
                </a:solidFill>
              </a:rPr>
              <a:t> </a:t>
            </a:r>
          </a:p>
        </p:txBody>
      </p:sp>
      <p:sp>
        <p:nvSpPr>
          <p:cNvPr id="18" name="Text Box 16">
            <a:extLst>
              <a:ext uri="{FF2B5EF4-FFF2-40B4-BE49-F238E27FC236}">
                <a16:creationId xmlns:a16="http://schemas.microsoft.com/office/drawing/2014/main" id="{EED9CFE7-24FA-4639-81FD-A8C50E9E4935}"/>
              </a:ext>
            </a:extLst>
          </p:cNvPr>
          <p:cNvSpPr txBox="1">
            <a:spLocks noChangeArrowheads="1"/>
          </p:cNvSpPr>
          <p:nvPr/>
        </p:nvSpPr>
        <p:spPr bwMode="auto">
          <a:xfrm>
            <a:off x="13123407" y="1772016"/>
            <a:ext cx="332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eaLnBrk="0" hangingPunct="0">
              <a:spcBef>
                <a:spcPct val="50000"/>
              </a:spcBef>
            </a:pPr>
            <a:r>
              <a:rPr lang="en-GB" altLang="nl-NL" sz="3600" b="1" dirty="0">
                <a:solidFill>
                  <a:schemeClr val="accent1"/>
                </a:solidFill>
                <a:latin typeface="Stone Sans Semi Bold"/>
              </a:rPr>
              <a:t>VISSER</a:t>
            </a:r>
          </a:p>
        </p:txBody>
      </p:sp>
      <p:sp>
        <p:nvSpPr>
          <p:cNvPr id="19" name="Text Box 17">
            <a:extLst>
              <a:ext uri="{FF2B5EF4-FFF2-40B4-BE49-F238E27FC236}">
                <a16:creationId xmlns:a16="http://schemas.microsoft.com/office/drawing/2014/main" id="{A42DB5E9-57D3-4FD9-A624-93F396C524D7}"/>
              </a:ext>
            </a:extLst>
          </p:cNvPr>
          <p:cNvSpPr txBox="1">
            <a:spLocks noChangeArrowheads="1"/>
          </p:cNvSpPr>
          <p:nvPr/>
        </p:nvSpPr>
        <p:spPr bwMode="auto">
          <a:xfrm>
            <a:off x="15881490" y="1770141"/>
            <a:ext cx="4778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eaLnBrk="0" hangingPunct="0">
              <a:spcBef>
                <a:spcPct val="50000"/>
              </a:spcBef>
            </a:pPr>
            <a:r>
              <a:rPr lang="en-GB" altLang="nl-NL" sz="3600" b="1" dirty="0">
                <a:solidFill>
                  <a:schemeClr val="accent2"/>
                </a:solidFill>
                <a:latin typeface="Stone Sans Semi Bold"/>
              </a:rPr>
              <a:t>OUDER met KINDEREN</a:t>
            </a:r>
          </a:p>
        </p:txBody>
      </p:sp>
      <p:sp>
        <p:nvSpPr>
          <p:cNvPr id="20" name="Text Box 15">
            <a:extLst>
              <a:ext uri="{FF2B5EF4-FFF2-40B4-BE49-F238E27FC236}">
                <a16:creationId xmlns:a16="http://schemas.microsoft.com/office/drawing/2014/main" id="{1318CCF9-2F66-4B0E-A12F-21C13CFBF773}"/>
              </a:ext>
            </a:extLst>
          </p:cNvPr>
          <p:cNvSpPr txBox="1">
            <a:spLocks noChangeArrowheads="1"/>
          </p:cNvSpPr>
          <p:nvPr/>
        </p:nvSpPr>
        <p:spPr bwMode="auto">
          <a:xfrm>
            <a:off x="20648157" y="1772015"/>
            <a:ext cx="332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a:solidFill>
                  <a:schemeClr val="tx1"/>
                </a:solidFill>
                <a:latin typeface="Tahoma" panose="020B0604030504040204" pitchFamily="34" charset="0"/>
              </a:defRPr>
            </a:lvl1pPr>
            <a:lvl2pPr marL="742950" indent="-285750">
              <a:defRPr sz="1400">
                <a:solidFill>
                  <a:schemeClr val="tx1"/>
                </a:solidFill>
                <a:latin typeface="Tahoma" panose="020B0604030504040204" pitchFamily="34" charset="0"/>
              </a:defRPr>
            </a:lvl2pPr>
            <a:lvl3pPr marL="1143000" indent="-228600">
              <a:defRPr sz="1400">
                <a:solidFill>
                  <a:schemeClr val="tx1"/>
                </a:solidFill>
                <a:latin typeface="Tahoma" panose="020B0604030504040204" pitchFamily="34" charset="0"/>
              </a:defRPr>
            </a:lvl3pPr>
            <a:lvl4pPr marL="1600200" indent="-228600">
              <a:defRPr sz="1400">
                <a:solidFill>
                  <a:schemeClr val="tx1"/>
                </a:solidFill>
                <a:latin typeface="Tahoma" panose="020B0604030504040204" pitchFamily="34" charset="0"/>
              </a:defRPr>
            </a:lvl4pPr>
            <a:lvl5pPr marL="2057400" indent="-228600">
              <a:defRPr sz="1400">
                <a:solidFill>
                  <a:schemeClr val="tx1"/>
                </a:solidFill>
                <a:latin typeface="Tahoma" panose="020B0604030504040204" pitchFamily="34" charset="0"/>
              </a:defRPr>
            </a:lvl5pPr>
            <a:lvl6pPr marL="2514600" indent="-228600" fontAlgn="base">
              <a:spcBef>
                <a:spcPct val="0"/>
              </a:spcBef>
              <a:spcAft>
                <a:spcPct val="0"/>
              </a:spcAft>
              <a:defRPr sz="1400">
                <a:solidFill>
                  <a:schemeClr val="tx1"/>
                </a:solidFill>
                <a:latin typeface="Tahoma" panose="020B0604030504040204" pitchFamily="34" charset="0"/>
              </a:defRPr>
            </a:lvl6pPr>
            <a:lvl7pPr marL="2971800" indent="-228600" fontAlgn="base">
              <a:spcBef>
                <a:spcPct val="0"/>
              </a:spcBef>
              <a:spcAft>
                <a:spcPct val="0"/>
              </a:spcAft>
              <a:defRPr sz="1400">
                <a:solidFill>
                  <a:schemeClr val="tx1"/>
                </a:solidFill>
                <a:latin typeface="Tahoma" panose="020B0604030504040204" pitchFamily="34" charset="0"/>
              </a:defRPr>
            </a:lvl7pPr>
            <a:lvl8pPr marL="3429000" indent="-228600" fontAlgn="base">
              <a:spcBef>
                <a:spcPct val="0"/>
              </a:spcBef>
              <a:spcAft>
                <a:spcPct val="0"/>
              </a:spcAft>
              <a:defRPr sz="1400">
                <a:solidFill>
                  <a:schemeClr val="tx1"/>
                </a:solidFill>
                <a:latin typeface="Tahoma" panose="020B0604030504040204" pitchFamily="34" charset="0"/>
              </a:defRPr>
            </a:lvl8pPr>
            <a:lvl9pPr marL="3886200" indent="-228600" fontAlgn="base">
              <a:spcBef>
                <a:spcPct val="0"/>
              </a:spcBef>
              <a:spcAft>
                <a:spcPct val="0"/>
              </a:spcAft>
              <a:defRPr sz="1400">
                <a:solidFill>
                  <a:schemeClr val="tx1"/>
                </a:solidFill>
                <a:latin typeface="Tahoma" panose="020B0604030504040204" pitchFamily="34" charset="0"/>
              </a:defRPr>
            </a:lvl9pPr>
          </a:lstStyle>
          <a:p>
            <a:pPr eaLnBrk="0" hangingPunct="0">
              <a:spcBef>
                <a:spcPct val="50000"/>
              </a:spcBef>
            </a:pPr>
            <a:r>
              <a:rPr lang="en-GB" altLang="nl-NL" sz="3600" dirty="0">
                <a:solidFill>
                  <a:srgbClr val="0066FF"/>
                </a:solidFill>
                <a:latin typeface="Stone Sans Semi Bold"/>
              </a:rPr>
              <a:t>   </a:t>
            </a:r>
            <a:r>
              <a:rPr lang="en-GB" altLang="nl-NL" sz="3600" b="1" dirty="0">
                <a:solidFill>
                  <a:schemeClr val="accent3">
                    <a:lumMod val="50000"/>
                  </a:schemeClr>
                </a:solidFill>
                <a:latin typeface="Stone Sans Semi Bold"/>
              </a:rPr>
              <a:t>ZAKENVROUW</a:t>
            </a:r>
          </a:p>
        </p:txBody>
      </p:sp>
    </p:spTree>
    <p:extLst>
      <p:ext uri="{BB962C8B-B14F-4D97-AF65-F5344CB8AC3E}">
        <p14:creationId xmlns:p14="http://schemas.microsoft.com/office/powerpoint/2010/main" val="26064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par>
                                <p:cTn id="12" presetID="9"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9"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par>
                                <p:cTn id="50" presetID="2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0" grpId="0" animBg="1"/>
      <p:bldP spid="11" grpId="0" animBg="1"/>
      <p:bldP spid="14" grpId="0"/>
      <p:bldP spid="16" grpId="0"/>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AA404F3-FECF-49FC-961C-CCCCF3B88C08}"/>
              </a:ext>
            </a:extLst>
          </p:cNvPr>
          <p:cNvSpPr>
            <a:spLocks noGrp="1"/>
          </p:cNvSpPr>
          <p:nvPr>
            <p:ph idx="1"/>
          </p:nvPr>
        </p:nvSpPr>
        <p:spPr/>
        <p:txBody>
          <a:bodyPr>
            <a:normAutofit fontScale="85000" lnSpcReduction="20000"/>
          </a:bodyPr>
          <a:lstStyle/>
          <a:p>
            <a:pPr algn="ctr"/>
            <a:r>
              <a:rPr lang="nl-BE" sz="7800" b="1" dirty="0"/>
              <a:t>Verspilling </a:t>
            </a:r>
          </a:p>
          <a:p>
            <a:endParaRPr lang="nl-BE" sz="7800" b="1" dirty="0"/>
          </a:p>
          <a:p>
            <a:pPr marL="571500" indent="-571500">
              <a:buFont typeface="Arial" panose="020B0604020202020204" pitchFamily="34" charset="0"/>
              <a:buChar char="•"/>
            </a:pPr>
            <a:r>
              <a:rPr lang="nl-BE" sz="7800" b="1" dirty="0"/>
              <a:t>Vanuit het oogpunt van de persoon zelf </a:t>
            </a:r>
          </a:p>
          <a:p>
            <a:pPr marL="571500" indent="-571500">
              <a:buFont typeface="Arial" panose="020B0604020202020204" pitchFamily="34" charset="0"/>
              <a:buChar char="•"/>
            </a:pPr>
            <a:endParaRPr lang="nl-BE" sz="7800" b="1" dirty="0"/>
          </a:p>
          <a:p>
            <a:pPr marL="571500" indent="-571500">
              <a:buFont typeface="Arial" panose="020B0604020202020204" pitchFamily="34" charset="0"/>
              <a:buChar char="•"/>
            </a:pPr>
            <a:r>
              <a:rPr lang="nl-BE" sz="7800" b="1" dirty="0"/>
              <a:t>Vanuit begrijpen, niet oordelen</a:t>
            </a:r>
          </a:p>
          <a:p>
            <a:pPr marL="571500" indent="-571500">
              <a:buFont typeface="Arial" panose="020B0604020202020204" pitchFamily="34" charset="0"/>
              <a:buChar char="•"/>
            </a:pPr>
            <a:endParaRPr lang="nl-BE" sz="7800" b="1" dirty="0"/>
          </a:p>
          <a:p>
            <a:pPr marL="571500" indent="-571500">
              <a:buFont typeface="Arial" panose="020B0604020202020204" pitchFamily="34" charset="0"/>
              <a:buChar char="•"/>
            </a:pPr>
            <a:r>
              <a:rPr lang="nl-BE" sz="7800" b="1" dirty="0"/>
              <a:t>Soorten verspilling</a:t>
            </a:r>
            <a:endParaRPr lang="nl-BE" dirty="0"/>
          </a:p>
        </p:txBody>
      </p:sp>
      <p:pic>
        <p:nvPicPr>
          <p:cNvPr id="4" name="Tijdelijke aanduiding voor inhoud 16" descr="Man die met therapeut praat">
            <a:extLst>
              <a:ext uri="{FF2B5EF4-FFF2-40B4-BE49-F238E27FC236}">
                <a16:creationId xmlns:a16="http://schemas.microsoft.com/office/drawing/2014/main" id="{333ED2B3-0AF9-4DE6-9EC4-2B68802D8B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96" r="18296"/>
          <a:stretch>
            <a:fillRect/>
          </a:stretch>
        </p:blipFill>
        <p:spPr>
          <a:xfrm>
            <a:off x="11299825" y="-3175"/>
            <a:ext cx="13082588" cy="13725525"/>
          </a:xfrm>
        </p:spPr>
      </p:pic>
    </p:spTree>
    <p:extLst>
      <p:ext uri="{BB962C8B-B14F-4D97-AF65-F5344CB8AC3E}">
        <p14:creationId xmlns:p14="http://schemas.microsoft.com/office/powerpoint/2010/main" val="171054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F1C2A-296F-4654-BDDF-48B97799B999}"/>
              </a:ext>
            </a:extLst>
          </p:cNvPr>
          <p:cNvSpPr>
            <a:spLocks noGrp="1"/>
          </p:cNvSpPr>
          <p:nvPr>
            <p:ph type="title"/>
          </p:nvPr>
        </p:nvSpPr>
        <p:spPr/>
        <p:txBody>
          <a:bodyPr/>
          <a:lstStyle/>
          <a:p>
            <a:r>
              <a:rPr lang="nl-BE" dirty="0"/>
              <a:t>Systeemcondities</a:t>
            </a:r>
          </a:p>
        </p:txBody>
      </p:sp>
      <p:pic>
        <p:nvPicPr>
          <p:cNvPr id="5" name="Tijdelijke aanduiding voor inhoud 4" descr="Paar huissleutels, op een sleutelring, met een sleutelhanger">
            <a:extLst>
              <a:ext uri="{FF2B5EF4-FFF2-40B4-BE49-F238E27FC236}">
                <a16:creationId xmlns:a16="http://schemas.microsoft.com/office/drawing/2014/main" id="{72E909F4-0578-49C3-AB1B-ED932C98F8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0494" y="3651250"/>
            <a:ext cx="11401425" cy="7600950"/>
          </a:xfrm>
        </p:spPr>
      </p:pic>
    </p:spTree>
    <p:extLst>
      <p:ext uri="{BB962C8B-B14F-4D97-AF65-F5344CB8AC3E}">
        <p14:creationId xmlns:p14="http://schemas.microsoft.com/office/powerpoint/2010/main" val="2860667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DDF5B-A111-4C16-91E1-CBDFB46E9A6D}"/>
              </a:ext>
            </a:extLst>
          </p:cNvPr>
          <p:cNvSpPr>
            <a:spLocks noGrp="1"/>
          </p:cNvSpPr>
          <p:nvPr>
            <p:ph type="title"/>
          </p:nvPr>
        </p:nvSpPr>
        <p:spPr/>
        <p:txBody>
          <a:bodyPr/>
          <a:lstStyle/>
          <a:p>
            <a:r>
              <a:rPr lang="nl-BE" dirty="0"/>
              <a:t>Lokale partnerschappen vanaf 2024</a:t>
            </a:r>
          </a:p>
        </p:txBody>
      </p:sp>
      <p:sp>
        <p:nvSpPr>
          <p:cNvPr id="3" name="Tijdelijke aanduiding voor inhoud 2">
            <a:extLst>
              <a:ext uri="{FF2B5EF4-FFF2-40B4-BE49-F238E27FC236}">
                <a16:creationId xmlns:a16="http://schemas.microsoft.com/office/drawing/2014/main" id="{05F6713E-85E7-4EA8-9791-95EBA44C5925}"/>
              </a:ext>
            </a:extLst>
          </p:cNvPr>
          <p:cNvSpPr>
            <a:spLocks noGrp="1"/>
          </p:cNvSpPr>
          <p:nvPr>
            <p:ph idx="1"/>
          </p:nvPr>
        </p:nvSpPr>
        <p:spPr/>
        <p:txBody>
          <a:bodyPr/>
          <a:lstStyle/>
          <a:p>
            <a:pPr marL="571500" indent="-571500">
              <a:buFont typeface="Arial" panose="020B0604020202020204" pitchFamily="34" charset="0"/>
              <a:buChar char="•"/>
            </a:pPr>
            <a:r>
              <a:rPr lang="nl-BE" dirty="0"/>
              <a:t>Meer organisaties deze leerervaring laten doorlopen</a:t>
            </a:r>
          </a:p>
          <a:p>
            <a:pPr marL="571500" indent="-571500">
              <a:buFont typeface="Arial" panose="020B0604020202020204" pitchFamily="34" charset="0"/>
              <a:buChar char="•"/>
            </a:pPr>
            <a:r>
              <a:rPr lang="nl-BE" dirty="0" err="1"/>
              <a:t>Capacity</a:t>
            </a:r>
            <a:r>
              <a:rPr lang="nl-BE" dirty="0"/>
              <a:t> building project</a:t>
            </a:r>
          </a:p>
          <a:p>
            <a:pPr marL="571500" indent="-571500">
              <a:buFont typeface="Arial" panose="020B0604020202020204" pitchFamily="34" charset="0"/>
              <a:buChar char="•"/>
            </a:pPr>
            <a:r>
              <a:rPr lang="nl-BE" dirty="0"/>
              <a:t>Communicatie volgt</a:t>
            </a:r>
          </a:p>
        </p:txBody>
      </p:sp>
    </p:spTree>
    <p:extLst>
      <p:ext uri="{BB962C8B-B14F-4D97-AF65-F5344CB8AC3E}">
        <p14:creationId xmlns:p14="http://schemas.microsoft.com/office/powerpoint/2010/main" val="4448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0E0F30-E5FC-4A92-9FF6-5E1A7104668A}"/>
              </a:ext>
            </a:extLst>
          </p:cNvPr>
          <p:cNvSpPr>
            <a:spLocks noGrp="1"/>
          </p:cNvSpPr>
          <p:nvPr>
            <p:ph type="title"/>
          </p:nvPr>
        </p:nvSpPr>
        <p:spPr/>
        <p:txBody>
          <a:bodyPr/>
          <a:lstStyle/>
          <a:p>
            <a:r>
              <a:rPr lang="nl-BE" dirty="0"/>
              <a:t>Team lokale partnerschappen</a:t>
            </a:r>
          </a:p>
        </p:txBody>
      </p:sp>
      <p:sp>
        <p:nvSpPr>
          <p:cNvPr id="3" name="Tijdelijke aanduiding voor inhoud 2">
            <a:extLst>
              <a:ext uri="{FF2B5EF4-FFF2-40B4-BE49-F238E27FC236}">
                <a16:creationId xmlns:a16="http://schemas.microsoft.com/office/drawing/2014/main" id="{EDC51E9B-2F1B-4D1A-B8B9-080067417003}"/>
              </a:ext>
            </a:extLst>
          </p:cNvPr>
          <p:cNvSpPr>
            <a:spLocks noGrp="1"/>
          </p:cNvSpPr>
          <p:nvPr>
            <p:ph idx="1"/>
          </p:nvPr>
        </p:nvSpPr>
        <p:spPr/>
        <p:txBody>
          <a:bodyPr/>
          <a:lstStyle/>
          <a:p>
            <a:pPr marL="571500" indent="-571500">
              <a:buFont typeface="Arial" panose="020B0604020202020204" pitchFamily="34" charset="0"/>
              <a:buChar char="•"/>
            </a:pPr>
            <a:r>
              <a:rPr lang="nl-BE" dirty="0"/>
              <a:t>Anneleen Dewitte</a:t>
            </a:r>
          </a:p>
          <a:p>
            <a:pPr marL="571500" indent="-571500">
              <a:buFont typeface="Arial" panose="020B0604020202020204" pitchFamily="34" charset="0"/>
              <a:buChar char="•"/>
            </a:pPr>
            <a:r>
              <a:rPr lang="nl-BE" dirty="0"/>
              <a:t>Delphine Ampe</a:t>
            </a:r>
          </a:p>
          <a:p>
            <a:pPr marL="571500" indent="-571500">
              <a:buFont typeface="Arial" panose="020B0604020202020204" pitchFamily="34" charset="0"/>
              <a:buChar char="•"/>
            </a:pPr>
            <a:r>
              <a:rPr lang="nl-BE" dirty="0"/>
              <a:t>Eveline Vernest</a:t>
            </a:r>
          </a:p>
          <a:p>
            <a:pPr marL="571500" indent="-571500">
              <a:buFont typeface="Arial" panose="020B0604020202020204" pitchFamily="34" charset="0"/>
              <a:buChar char="•"/>
            </a:pPr>
            <a:r>
              <a:rPr lang="nl-BE" dirty="0"/>
              <a:t>Fien Synaeve</a:t>
            </a:r>
          </a:p>
          <a:p>
            <a:pPr marL="571500" indent="-571500">
              <a:buFont typeface="Arial" panose="020B0604020202020204" pitchFamily="34" charset="0"/>
              <a:buChar char="•"/>
            </a:pPr>
            <a:r>
              <a:rPr lang="nl-BE" dirty="0"/>
              <a:t>Jelle Debaenst</a:t>
            </a:r>
          </a:p>
          <a:p>
            <a:pPr marL="571500" indent="-571500">
              <a:buFont typeface="Arial" panose="020B0604020202020204" pitchFamily="34" charset="0"/>
              <a:buChar char="•"/>
            </a:pPr>
            <a:r>
              <a:rPr lang="nl-BE" dirty="0"/>
              <a:t>Jonas François</a:t>
            </a:r>
          </a:p>
          <a:p>
            <a:pPr marL="571500" indent="-571500">
              <a:buFont typeface="Arial" panose="020B0604020202020204" pitchFamily="34" charset="0"/>
              <a:buChar char="•"/>
            </a:pPr>
            <a:r>
              <a:rPr lang="nl-BE" dirty="0"/>
              <a:t>Tyne </a:t>
            </a:r>
            <a:r>
              <a:rPr lang="nl-BE"/>
              <a:t>Van der Veken</a:t>
            </a:r>
            <a:endParaRPr lang="nl-BE" dirty="0"/>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r>
              <a:rPr lang="nl-BE" dirty="0">
                <a:hlinkClick r:id="rId2"/>
              </a:rPr>
              <a:t>projectbeheer.europawse@vlaanderen.be</a:t>
            </a:r>
            <a:r>
              <a:rPr lang="nl-BE" dirty="0"/>
              <a:t> </a:t>
            </a:r>
          </a:p>
          <a:p>
            <a:pPr marL="571500" indent="-571500">
              <a:buFont typeface="Arial" panose="020B0604020202020204" pitchFamily="34" charset="0"/>
              <a:buChar char="•"/>
            </a:pPr>
            <a:endParaRPr lang="nl-BE" dirty="0"/>
          </a:p>
        </p:txBody>
      </p:sp>
    </p:spTree>
    <p:extLst>
      <p:ext uri="{BB962C8B-B14F-4D97-AF65-F5344CB8AC3E}">
        <p14:creationId xmlns:p14="http://schemas.microsoft.com/office/powerpoint/2010/main" val="16235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398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4BF4A-95B9-4DA1-9182-165885CCB578}"/>
              </a:ext>
            </a:extLst>
          </p:cNvPr>
          <p:cNvSpPr>
            <a:spLocks noGrp="1"/>
          </p:cNvSpPr>
          <p:nvPr>
            <p:ph type="ctrTitle"/>
          </p:nvPr>
        </p:nvSpPr>
        <p:spPr/>
        <p:txBody>
          <a:bodyPr>
            <a:normAutofit/>
          </a:bodyPr>
          <a:lstStyle/>
          <a:p>
            <a:r>
              <a:rPr lang="nl-BE" sz="9600" dirty="0"/>
              <a:t>Lokale partnerschappen </a:t>
            </a:r>
          </a:p>
        </p:txBody>
      </p:sp>
      <p:sp>
        <p:nvSpPr>
          <p:cNvPr id="3" name="Ondertitel 2">
            <a:extLst>
              <a:ext uri="{FF2B5EF4-FFF2-40B4-BE49-F238E27FC236}">
                <a16:creationId xmlns:a16="http://schemas.microsoft.com/office/drawing/2014/main" id="{0F030619-B386-4E23-A935-7FE6D90B9C29}"/>
              </a:ext>
            </a:extLst>
          </p:cNvPr>
          <p:cNvSpPr>
            <a:spLocks noGrp="1"/>
          </p:cNvSpPr>
          <p:nvPr>
            <p:ph type="subTitle" idx="1"/>
          </p:nvPr>
        </p:nvSpPr>
        <p:spPr/>
        <p:txBody>
          <a:bodyPr>
            <a:normAutofit/>
          </a:bodyPr>
          <a:lstStyle/>
          <a:p>
            <a:r>
              <a:rPr lang="nl-BE" sz="6000" dirty="0"/>
              <a:t>Een introductie in systeemdenken</a:t>
            </a:r>
          </a:p>
        </p:txBody>
      </p:sp>
    </p:spTree>
    <p:extLst>
      <p:ext uri="{BB962C8B-B14F-4D97-AF65-F5344CB8AC3E}">
        <p14:creationId xmlns:p14="http://schemas.microsoft.com/office/powerpoint/2010/main" val="397481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6;p7">
            <a:extLst>
              <a:ext uri="{FF2B5EF4-FFF2-40B4-BE49-F238E27FC236}">
                <a16:creationId xmlns:a16="http://schemas.microsoft.com/office/drawing/2014/main" id="{F642D5D8-595B-495C-B808-EB080E509718}"/>
              </a:ext>
            </a:extLst>
          </p:cNvPr>
          <p:cNvPicPr>
            <a:picLocks noGrp="1" noChangeAspect="1"/>
          </p:cNvPicPr>
          <p:nvPr>
            <p:ph idx="1"/>
          </p:nvPr>
        </p:nvPicPr>
        <p:blipFill rotWithShape="1">
          <a:blip r:embed="rId3">
            <a:alphaModFix/>
          </a:blip>
          <a:srcRect l="3512" t="2684" r="4637" b="5183"/>
          <a:stretch/>
        </p:blipFill>
        <p:spPr>
          <a:xfrm>
            <a:off x="4239491" y="2743199"/>
            <a:ext cx="15711054" cy="8866909"/>
          </a:xfrm>
          <a:prstGeom prst="rect">
            <a:avLst/>
          </a:prstGeom>
          <a:noFill/>
          <a:ln>
            <a:noFill/>
          </a:ln>
        </p:spPr>
      </p:pic>
      <p:sp>
        <p:nvSpPr>
          <p:cNvPr id="2" name="Titel 1">
            <a:extLst>
              <a:ext uri="{FF2B5EF4-FFF2-40B4-BE49-F238E27FC236}">
                <a16:creationId xmlns:a16="http://schemas.microsoft.com/office/drawing/2014/main" id="{2830FE87-C822-4519-99D4-34ED3E47719F}"/>
              </a:ext>
            </a:extLst>
          </p:cNvPr>
          <p:cNvSpPr>
            <a:spLocks noGrp="1"/>
          </p:cNvSpPr>
          <p:nvPr>
            <p:ph type="title"/>
          </p:nvPr>
        </p:nvSpPr>
        <p:spPr/>
        <p:txBody>
          <a:bodyPr/>
          <a:lstStyle/>
          <a:p>
            <a:r>
              <a:rPr lang="nl-BE" dirty="0"/>
              <a:t>Even terug naar de oorsprong</a:t>
            </a:r>
          </a:p>
        </p:txBody>
      </p:sp>
    </p:spTree>
    <p:extLst>
      <p:ext uri="{BB962C8B-B14F-4D97-AF65-F5344CB8AC3E}">
        <p14:creationId xmlns:p14="http://schemas.microsoft.com/office/powerpoint/2010/main" val="108804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66FF1-C178-45A2-B255-B83A4ED3BC83}"/>
              </a:ext>
            </a:extLst>
          </p:cNvPr>
          <p:cNvSpPr>
            <a:spLocks noGrp="1"/>
          </p:cNvSpPr>
          <p:nvPr>
            <p:ph type="title"/>
          </p:nvPr>
        </p:nvSpPr>
        <p:spPr/>
        <p:txBody>
          <a:bodyPr/>
          <a:lstStyle/>
          <a:p>
            <a:r>
              <a:rPr lang="nl-BE" dirty="0"/>
              <a:t>Even terug naar de oorsprong </a:t>
            </a:r>
          </a:p>
        </p:txBody>
      </p:sp>
      <p:sp>
        <p:nvSpPr>
          <p:cNvPr id="3" name="Tijdelijke aanduiding voor inhoud 2">
            <a:extLst>
              <a:ext uri="{FF2B5EF4-FFF2-40B4-BE49-F238E27FC236}">
                <a16:creationId xmlns:a16="http://schemas.microsoft.com/office/drawing/2014/main" id="{D0291641-E1CA-4013-ADBA-C246BE774514}"/>
              </a:ext>
            </a:extLst>
          </p:cNvPr>
          <p:cNvSpPr>
            <a:spLocks noGrp="1"/>
          </p:cNvSpPr>
          <p:nvPr>
            <p:ph idx="1"/>
          </p:nvPr>
        </p:nvSpPr>
        <p:spPr/>
        <p:txBody>
          <a:bodyPr/>
          <a:lstStyle/>
          <a:p>
            <a:pPr algn="ctr"/>
            <a:endParaRPr lang="nl-NL" sz="5400" dirty="0"/>
          </a:p>
          <a:p>
            <a:pPr algn="ctr"/>
            <a:r>
              <a:rPr lang="nl-NL" sz="5400" dirty="0"/>
              <a:t>“Als ik hulp zoek als kwetsbare persoon, krijg ik dikwijls te maken met een versnipperde dienstverlening en weet ik mijn weg niet goed te vinden. Ik krijg niet (altijd meteen) de ondersteuning die ik nodig heb om mijn hulpvragen te beantwoorden. Ik geraak hierdoor ontmoedigd en verlies het vertrouwen in de betrokken organisaties. De stress die dit veroorzaakt weegt zwaar.”</a:t>
            </a:r>
          </a:p>
          <a:p>
            <a:endParaRPr lang="nl-BE" dirty="0"/>
          </a:p>
        </p:txBody>
      </p:sp>
    </p:spTree>
    <p:extLst>
      <p:ext uri="{BB962C8B-B14F-4D97-AF65-F5344CB8AC3E}">
        <p14:creationId xmlns:p14="http://schemas.microsoft.com/office/powerpoint/2010/main" val="358315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hte verbindingslijn 55">
            <a:extLst>
              <a:ext uri="{FF2B5EF4-FFF2-40B4-BE49-F238E27FC236}">
                <a16:creationId xmlns:a16="http://schemas.microsoft.com/office/drawing/2014/main" id="{68F3E1D0-20A5-4F08-9B5A-A3A67A99F1BF}"/>
              </a:ext>
            </a:extLst>
          </p:cNvPr>
          <p:cNvSpPr/>
          <p:nvPr/>
        </p:nvSpPr>
        <p:spPr>
          <a:xfrm flipH="1">
            <a:off x="12804471" y="2092731"/>
            <a:ext cx="31973" cy="4170158"/>
          </a:xfrm>
          <a:prstGeom prst="line">
            <a:avLst/>
          </a:prstGeom>
          <a:noFill/>
          <a:ln w="114300" cap="rnd" cmpd="sng" algn="ctr">
            <a:solidFill>
              <a:schemeClr val="bg1">
                <a:lumMod val="95000"/>
              </a:schemeClr>
            </a:solidFill>
            <a:prstDash val="sysDot"/>
            <a:round/>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1" name="Rechthoek 10">
            <a:extLst>
              <a:ext uri="{FF2B5EF4-FFF2-40B4-BE49-F238E27FC236}">
                <a16:creationId xmlns:a16="http://schemas.microsoft.com/office/drawing/2014/main" id="{8CFB32BA-5BA0-46E2-BE4E-1890618B5421}"/>
              </a:ext>
            </a:extLst>
          </p:cNvPr>
          <p:cNvSpPr/>
          <p:nvPr/>
        </p:nvSpPr>
        <p:spPr>
          <a:xfrm>
            <a:off x="573741" y="430306"/>
            <a:ext cx="3316941" cy="2205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EFDF185F-B036-4E0E-8340-198F08F04519}"/>
              </a:ext>
            </a:extLst>
          </p:cNvPr>
          <p:cNvSpPr txBox="1">
            <a:spLocks/>
          </p:cNvSpPr>
          <p:nvPr/>
        </p:nvSpPr>
        <p:spPr>
          <a:xfrm>
            <a:off x="1021218" y="369927"/>
            <a:ext cx="12699313" cy="2651125"/>
          </a:xfrm>
          <a:prstGeom prst="rect">
            <a:avLst/>
          </a:prstGeom>
        </p:spPr>
        <p:txBody>
          <a:bodyPr/>
          <a:lstStyle>
            <a:lvl1pPr algn="l" defTabSz="914400" rtl="0" eaLnBrk="1" latinLnBrk="0" hangingPunct="1">
              <a:lnSpc>
                <a:spcPct val="90000"/>
              </a:lnSpc>
              <a:spcBef>
                <a:spcPct val="0"/>
              </a:spcBef>
              <a:buNone/>
              <a:defRPr sz="7000" b="1" kern="1200">
                <a:solidFill>
                  <a:schemeClr val="tx1"/>
                </a:solidFill>
                <a:latin typeface="+mj-lt"/>
                <a:ea typeface="+mj-ea"/>
                <a:cs typeface="+mj-cs"/>
              </a:defRPr>
            </a:lvl1pPr>
          </a:lstStyle>
          <a:p>
            <a:r>
              <a:rPr lang="nl-BE" dirty="0"/>
              <a:t>Even terug naar de oorsprong </a:t>
            </a:r>
            <a:endParaRPr lang="nl-BE" dirty="0">
              <a:solidFill>
                <a:schemeClr val="accent2"/>
              </a:solidFill>
            </a:endParaRPr>
          </a:p>
        </p:txBody>
      </p:sp>
      <p:sp>
        <p:nvSpPr>
          <p:cNvPr id="12" name="Pijl: vijfhoek 11">
            <a:extLst>
              <a:ext uri="{FF2B5EF4-FFF2-40B4-BE49-F238E27FC236}">
                <a16:creationId xmlns:a16="http://schemas.microsoft.com/office/drawing/2014/main" id="{5EF53F8D-AEEC-423E-B84C-BBD40235F601}"/>
              </a:ext>
            </a:extLst>
          </p:cNvPr>
          <p:cNvSpPr/>
          <p:nvPr/>
        </p:nvSpPr>
        <p:spPr>
          <a:xfrm>
            <a:off x="1209677" y="6364942"/>
            <a:ext cx="22331642" cy="340473"/>
          </a:xfrm>
          <a:prstGeom prst="homePlate">
            <a:avLst/>
          </a:prstGeom>
          <a:solidFill>
            <a:schemeClr val="accent2">
              <a:lumMod val="20000"/>
              <a:lumOff val="80000"/>
            </a:schemeClr>
          </a:solidFill>
          <a:ln>
            <a:tailEnd type="arrow" w="sm" len="sm"/>
          </a:ln>
        </p:spPr>
        <p:style>
          <a:lnRef idx="2">
            <a:schemeClr val="accent1"/>
          </a:lnRef>
          <a:fillRef idx="1">
            <a:schemeClr val="lt1"/>
          </a:fillRef>
          <a:effectRef idx="0">
            <a:schemeClr val="accent1"/>
          </a:effectRef>
          <a:fontRef idx="minor">
            <a:schemeClr val="dk1"/>
          </a:fontRef>
        </p:style>
        <p:txBody>
          <a:bodyPr/>
          <a:lstStyle/>
          <a:p>
            <a:endParaRPr lang="nl-BE" dirty="0"/>
          </a:p>
        </p:txBody>
      </p:sp>
      <p:sp>
        <p:nvSpPr>
          <p:cNvPr id="14" name="Cirkel: leeg 13">
            <a:extLst>
              <a:ext uri="{FF2B5EF4-FFF2-40B4-BE49-F238E27FC236}">
                <a16:creationId xmlns:a16="http://schemas.microsoft.com/office/drawing/2014/main" id="{F3B2192A-ED74-4F6C-A164-CEBA368B0493}"/>
              </a:ext>
            </a:extLst>
          </p:cNvPr>
          <p:cNvSpPr/>
          <p:nvPr/>
        </p:nvSpPr>
        <p:spPr>
          <a:xfrm>
            <a:off x="6095731" y="6380038"/>
            <a:ext cx="305170" cy="305170"/>
          </a:xfrm>
          <a:prstGeom prst="donut">
            <a:avLst/>
          </a:prstGeom>
          <a:ln/>
        </p:spPr>
        <p:style>
          <a:lnRef idx="3">
            <a:schemeClr val="lt1"/>
          </a:lnRef>
          <a:fillRef idx="1">
            <a:schemeClr val="accent3"/>
          </a:fillRef>
          <a:effectRef idx="1">
            <a:schemeClr val="accent3"/>
          </a:effectRef>
          <a:fontRef idx="minor">
            <a:schemeClr val="lt1"/>
          </a:fontRef>
        </p:style>
      </p:sp>
      <p:sp>
        <p:nvSpPr>
          <p:cNvPr id="15" name="Cirkel: leeg 14">
            <a:extLst>
              <a:ext uri="{FF2B5EF4-FFF2-40B4-BE49-F238E27FC236}">
                <a16:creationId xmlns:a16="http://schemas.microsoft.com/office/drawing/2014/main" id="{FD63A27C-DFDF-43A3-962B-3639006EDCAB}"/>
              </a:ext>
            </a:extLst>
          </p:cNvPr>
          <p:cNvSpPr/>
          <p:nvPr/>
        </p:nvSpPr>
        <p:spPr>
          <a:xfrm>
            <a:off x="12343421" y="7010215"/>
            <a:ext cx="305170" cy="305170"/>
          </a:xfrm>
          <a:prstGeom prst="donut">
            <a:avLst/>
          </a:prstGeom>
          <a:solidFill>
            <a:schemeClr val="bg1"/>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7" name="Traan 16">
            <a:extLst>
              <a:ext uri="{FF2B5EF4-FFF2-40B4-BE49-F238E27FC236}">
                <a16:creationId xmlns:a16="http://schemas.microsoft.com/office/drawing/2014/main" id="{BB7D4EB6-958C-4F88-ADC7-89B9F01D4E6C}"/>
              </a:ext>
            </a:extLst>
          </p:cNvPr>
          <p:cNvSpPr/>
          <p:nvPr/>
        </p:nvSpPr>
        <p:spPr>
          <a:xfrm rot="8140075">
            <a:off x="1821112" y="2757036"/>
            <a:ext cx="639986" cy="680159"/>
          </a:xfrm>
          <a:prstGeom prst="teardrop">
            <a:avLst>
              <a:gd name="adj" fmla="val 115000"/>
            </a:avLst>
          </a:prstGeom>
          <a:ln/>
        </p:spPr>
        <p:style>
          <a:lnRef idx="1">
            <a:schemeClr val="accent2"/>
          </a:lnRef>
          <a:fillRef idx="2">
            <a:schemeClr val="accent2"/>
          </a:fillRef>
          <a:effectRef idx="1">
            <a:schemeClr val="accent2"/>
          </a:effectRef>
          <a:fontRef idx="minor">
            <a:schemeClr val="dk1"/>
          </a:fontRef>
        </p:style>
      </p:sp>
      <p:sp>
        <p:nvSpPr>
          <p:cNvPr id="10" name="Ovaal 9">
            <a:extLst>
              <a:ext uri="{FF2B5EF4-FFF2-40B4-BE49-F238E27FC236}">
                <a16:creationId xmlns:a16="http://schemas.microsoft.com/office/drawing/2014/main" id="{6A182161-6712-4FDD-9A83-4FE21BE5F176}"/>
              </a:ext>
            </a:extLst>
          </p:cNvPr>
          <p:cNvSpPr/>
          <p:nvPr/>
        </p:nvSpPr>
        <p:spPr>
          <a:xfrm>
            <a:off x="2041238" y="6434441"/>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16" name="Tekstvak 15">
            <a:extLst>
              <a:ext uri="{FF2B5EF4-FFF2-40B4-BE49-F238E27FC236}">
                <a16:creationId xmlns:a16="http://schemas.microsoft.com/office/drawing/2014/main" id="{ABBC5923-AD25-405C-AF08-EF5D64F9CD13}"/>
              </a:ext>
            </a:extLst>
          </p:cNvPr>
          <p:cNvSpPr txBox="1"/>
          <p:nvPr/>
        </p:nvSpPr>
        <p:spPr>
          <a:xfrm>
            <a:off x="2179409" y="2863568"/>
            <a:ext cx="1943214" cy="1077218"/>
          </a:xfrm>
          <a:prstGeom prst="rect">
            <a:avLst/>
          </a:prstGeom>
          <a:noFill/>
        </p:spPr>
        <p:txBody>
          <a:bodyPr wrap="square">
            <a:spAutoFit/>
          </a:bodyPr>
          <a:lstStyle/>
          <a:p>
            <a:pPr lvl="0"/>
            <a:r>
              <a:rPr lang="nl-NL" sz="3200" b="1" dirty="0">
                <a:latin typeface="FlandersArtSans-Light" panose="00000400000000000000" pitchFamily="2" charset="0"/>
              </a:rPr>
              <a:t>WIJ1</a:t>
            </a:r>
          </a:p>
          <a:p>
            <a:r>
              <a:rPr lang="nl-NL" sz="3200" dirty="0">
                <a:latin typeface="FlandersArtSans-Light" panose="00000400000000000000" pitchFamily="2" charset="0"/>
              </a:rPr>
              <a:t>2013-2015</a:t>
            </a:r>
            <a:endParaRPr lang="nl-BE" sz="3200" dirty="0">
              <a:latin typeface="FlandersArtSans-Light" panose="00000400000000000000" pitchFamily="2" charset="0"/>
            </a:endParaRPr>
          </a:p>
        </p:txBody>
      </p:sp>
      <p:sp>
        <p:nvSpPr>
          <p:cNvPr id="18" name="Rechte verbindingslijn 17">
            <a:extLst>
              <a:ext uri="{FF2B5EF4-FFF2-40B4-BE49-F238E27FC236}">
                <a16:creationId xmlns:a16="http://schemas.microsoft.com/office/drawing/2014/main" id="{BC11925D-BD7F-43D7-ACD7-6FCB64D73EA0}"/>
              </a:ext>
            </a:extLst>
          </p:cNvPr>
          <p:cNvSpPr/>
          <p:nvPr/>
        </p:nvSpPr>
        <p:spPr>
          <a:xfrm>
            <a:off x="2132344" y="3735040"/>
            <a:ext cx="0" cy="2468538"/>
          </a:xfrm>
          <a:prstGeom prst="line">
            <a:avLst/>
          </a:prstGeom>
          <a:ln/>
        </p:spPr>
        <p:style>
          <a:lnRef idx="1">
            <a:schemeClr val="accent1"/>
          </a:lnRef>
          <a:fillRef idx="0">
            <a:schemeClr val="accent1"/>
          </a:fillRef>
          <a:effectRef idx="0">
            <a:schemeClr val="accent1"/>
          </a:effectRef>
          <a:fontRef idx="minor">
            <a:schemeClr val="tx1"/>
          </a:fontRef>
        </p:style>
      </p:sp>
      <p:sp>
        <p:nvSpPr>
          <p:cNvPr id="19" name="Traan 18">
            <a:extLst>
              <a:ext uri="{FF2B5EF4-FFF2-40B4-BE49-F238E27FC236}">
                <a16:creationId xmlns:a16="http://schemas.microsoft.com/office/drawing/2014/main" id="{87D799E7-C3E0-44A1-95F3-C211484DB46B}"/>
              </a:ext>
            </a:extLst>
          </p:cNvPr>
          <p:cNvSpPr/>
          <p:nvPr/>
        </p:nvSpPr>
        <p:spPr>
          <a:xfrm rot="18900000">
            <a:off x="4798082" y="10103869"/>
            <a:ext cx="784632" cy="784632"/>
          </a:xfrm>
          <a:prstGeom prst="teardrop">
            <a:avLst>
              <a:gd name="adj" fmla="val 1150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sp>
      <p:sp>
        <p:nvSpPr>
          <p:cNvPr id="20" name="Tekstvak 19">
            <a:extLst>
              <a:ext uri="{FF2B5EF4-FFF2-40B4-BE49-F238E27FC236}">
                <a16:creationId xmlns:a16="http://schemas.microsoft.com/office/drawing/2014/main" id="{128193CD-1FF4-4876-8508-AA77C5DB2E7C}"/>
              </a:ext>
            </a:extLst>
          </p:cNvPr>
          <p:cNvSpPr txBox="1"/>
          <p:nvPr/>
        </p:nvSpPr>
        <p:spPr>
          <a:xfrm>
            <a:off x="5384415" y="10324391"/>
            <a:ext cx="2241176" cy="1077218"/>
          </a:xfrm>
          <a:prstGeom prst="rect">
            <a:avLst/>
          </a:prstGeom>
          <a:noFill/>
        </p:spPr>
        <p:txBody>
          <a:bodyPr wrap="square">
            <a:spAutoFit/>
          </a:bodyPr>
          <a:lstStyle/>
          <a:p>
            <a:pPr lvl="0"/>
            <a:r>
              <a:rPr lang="nl-NL" sz="3200" b="1" dirty="0">
                <a:latin typeface="FlandersArtSans-Light" panose="00000400000000000000" pitchFamily="2" charset="0"/>
              </a:rPr>
              <a:t>WIJ2</a:t>
            </a:r>
          </a:p>
          <a:p>
            <a:r>
              <a:rPr lang="nl-NL" sz="3200" dirty="0">
                <a:latin typeface="FlandersArtSans-Light" panose="00000400000000000000" pitchFamily="2" charset="0"/>
              </a:rPr>
              <a:t>2015-2018</a:t>
            </a:r>
            <a:endParaRPr lang="nl-BE" sz="3200" dirty="0">
              <a:latin typeface="FlandersArtSans-Light" panose="00000400000000000000" pitchFamily="2" charset="0"/>
            </a:endParaRPr>
          </a:p>
        </p:txBody>
      </p:sp>
      <p:sp>
        <p:nvSpPr>
          <p:cNvPr id="21" name="Traan 20">
            <a:extLst>
              <a:ext uri="{FF2B5EF4-FFF2-40B4-BE49-F238E27FC236}">
                <a16:creationId xmlns:a16="http://schemas.microsoft.com/office/drawing/2014/main" id="{373281C5-DF92-497A-B6AF-70E1ED0250B6}"/>
              </a:ext>
            </a:extLst>
          </p:cNvPr>
          <p:cNvSpPr/>
          <p:nvPr/>
        </p:nvSpPr>
        <p:spPr>
          <a:xfrm rot="8140075">
            <a:off x="3069137" y="4629097"/>
            <a:ext cx="639986" cy="641985"/>
          </a:xfrm>
          <a:prstGeom prst="teardrop">
            <a:avLst>
              <a:gd name="adj" fmla="val 115000"/>
            </a:avLst>
          </a:prstGeom>
          <a:ln/>
        </p:spPr>
        <p:style>
          <a:lnRef idx="1">
            <a:schemeClr val="accent2"/>
          </a:lnRef>
          <a:fillRef idx="2">
            <a:schemeClr val="accent2"/>
          </a:fillRef>
          <a:effectRef idx="1">
            <a:schemeClr val="accent2"/>
          </a:effectRef>
          <a:fontRef idx="minor">
            <a:schemeClr val="dk1"/>
          </a:fontRef>
        </p:style>
      </p:sp>
      <p:sp>
        <p:nvSpPr>
          <p:cNvPr id="22" name="Tekstvak 21">
            <a:extLst>
              <a:ext uri="{FF2B5EF4-FFF2-40B4-BE49-F238E27FC236}">
                <a16:creationId xmlns:a16="http://schemas.microsoft.com/office/drawing/2014/main" id="{8BC399AF-1F7C-4D10-BEFD-77BDCB319813}"/>
              </a:ext>
            </a:extLst>
          </p:cNvPr>
          <p:cNvSpPr txBox="1"/>
          <p:nvPr/>
        </p:nvSpPr>
        <p:spPr>
          <a:xfrm>
            <a:off x="3317422" y="4752733"/>
            <a:ext cx="1943204" cy="1077218"/>
          </a:xfrm>
          <a:prstGeom prst="rect">
            <a:avLst/>
          </a:prstGeom>
          <a:noFill/>
        </p:spPr>
        <p:txBody>
          <a:bodyPr wrap="square">
            <a:spAutoFit/>
          </a:bodyPr>
          <a:lstStyle/>
          <a:p>
            <a:pPr lvl="0"/>
            <a:r>
              <a:rPr lang="nl-NL" sz="3200" b="1" dirty="0">
                <a:latin typeface="FlandersArtSans-Light" panose="00000400000000000000" pitchFamily="2" charset="0"/>
              </a:rPr>
              <a:t>YEI</a:t>
            </a:r>
          </a:p>
          <a:p>
            <a:r>
              <a:rPr lang="nl-NL" sz="3200" dirty="0">
                <a:latin typeface="FlandersArtSans-Light" panose="00000400000000000000" pitchFamily="2" charset="0"/>
              </a:rPr>
              <a:t>2015-2017</a:t>
            </a:r>
            <a:endParaRPr lang="nl-BE" sz="3200" dirty="0">
              <a:latin typeface="FlandersArtSans-Light" panose="00000400000000000000" pitchFamily="2" charset="0"/>
            </a:endParaRPr>
          </a:p>
        </p:txBody>
      </p:sp>
      <p:sp>
        <p:nvSpPr>
          <p:cNvPr id="23" name="Ovaal 22">
            <a:extLst>
              <a:ext uri="{FF2B5EF4-FFF2-40B4-BE49-F238E27FC236}">
                <a16:creationId xmlns:a16="http://schemas.microsoft.com/office/drawing/2014/main" id="{7A51B1EF-8614-4C88-90C5-3007320BEF1C}"/>
              </a:ext>
            </a:extLst>
          </p:cNvPr>
          <p:cNvSpPr/>
          <p:nvPr/>
        </p:nvSpPr>
        <p:spPr>
          <a:xfrm>
            <a:off x="3264619" y="6434441"/>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4" name="Ovaal 23">
            <a:extLst>
              <a:ext uri="{FF2B5EF4-FFF2-40B4-BE49-F238E27FC236}">
                <a16:creationId xmlns:a16="http://schemas.microsoft.com/office/drawing/2014/main" id="{3485EE77-54A2-42DE-8087-5842DE78FDFF}"/>
              </a:ext>
            </a:extLst>
          </p:cNvPr>
          <p:cNvSpPr/>
          <p:nvPr/>
        </p:nvSpPr>
        <p:spPr>
          <a:xfrm>
            <a:off x="5107202" y="6434441"/>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6" name="Rechte verbindingslijn 25">
            <a:extLst>
              <a:ext uri="{FF2B5EF4-FFF2-40B4-BE49-F238E27FC236}">
                <a16:creationId xmlns:a16="http://schemas.microsoft.com/office/drawing/2014/main" id="{5CB4A40B-4E0D-446D-AEFF-11DB3A92E42D}"/>
              </a:ext>
            </a:extLst>
          </p:cNvPr>
          <p:cNvSpPr/>
          <p:nvPr/>
        </p:nvSpPr>
        <p:spPr>
          <a:xfrm flipH="1">
            <a:off x="5207069" y="7038767"/>
            <a:ext cx="0" cy="2665879"/>
          </a:xfrm>
          <a:prstGeom prst="line">
            <a:avLst/>
          </a:prstGeom>
          <a:ln/>
        </p:spPr>
        <p:style>
          <a:lnRef idx="1">
            <a:schemeClr val="accent1"/>
          </a:lnRef>
          <a:fillRef idx="0">
            <a:schemeClr val="accent1"/>
          </a:fillRef>
          <a:effectRef idx="0">
            <a:schemeClr val="accent1"/>
          </a:effectRef>
          <a:fontRef idx="minor">
            <a:schemeClr val="tx1"/>
          </a:fontRef>
        </p:style>
      </p:sp>
      <p:sp>
        <p:nvSpPr>
          <p:cNvPr id="27" name="Rechte verbindingslijn 26">
            <a:extLst>
              <a:ext uri="{FF2B5EF4-FFF2-40B4-BE49-F238E27FC236}">
                <a16:creationId xmlns:a16="http://schemas.microsoft.com/office/drawing/2014/main" id="{0C81EEDB-F29A-4301-873E-2BB45C678B4C}"/>
              </a:ext>
            </a:extLst>
          </p:cNvPr>
          <p:cNvSpPr/>
          <p:nvPr/>
        </p:nvSpPr>
        <p:spPr>
          <a:xfrm>
            <a:off x="3364486" y="5555712"/>
            <a:ext cx="0" cy="761207"/>
          </a:xfrm>
          <a:prstGeom prst="line">
            <a:avLst/>
          </a:prstGeom>
          <a:ln/>
        </p:spPr>
        <p:style>
          <a:lnRef idx="1">
            <a:schemeClr val="accent1"/>
          </a:lnRef>
          <a:fillRef idx="0">
            <a:schemeClr val="accent1"/>
          </a:fillRef>
          <a:effectRef idx="0">
            <a:schemeClr val="accent1"/>
          </a:effectRef>
          <a:fontRef idx="minor">
            <a:schemeClr val="tx1"/>
          </a:fontRef>
        </p:style>
      </p:sp>
      <p:sp>
        <p:nvSpPr>
          <p:cNvPr id="28" name="Ster: 12 punten 27">
            <a:extLst>
              <a:ext uri="{FF2B5EF4-FFF2-40B4-BE49-F238E27FC236}">
                <a16:creationId xmlns:a16="http://schemas.microsoft.com/office/drawing/2014/main" id="{D2B542AD-9056-4CD8-9320-B001735DFBB5}"/>
              </a:ext>
            </a:extLst>
          </p:cNvPr>
          <p:cNvSpPr/>
          <p:nvPr/>
        </p:nvSpPr>
        <p:spPr>
          <a:xfrm>
            <a:off x="5932225" y="1761781"/>
            <a:ext cx="610300" cy="610300"/>
          </a:xfrm>
          <a:prstGeom prst="star12">
            <a:avLst/>
          </a:prstGeom>
          <a:ln/>
        </p:spPr>
        <p:style>
          <a:lnRef idx="2">
            <a:schemeClr val="accent3"/>
          </a:lnRef>
          <a:fillRef idx="1">
            <a:schemeClr val="lt1"/>
          </a:fillRef>
          <a:effectRef idx="0">
            <a:schemeClr val="accent3"/>
          </a:effectRef>
          <a:fontRef idx="minor">
            <a:schemeClr val="dk1"/>
          </a:fontRef>
        </p:style>
      </p:sp>
      <p:sp>
        <p:nvSpPr>
          <p:cNvPr id="29" name="Rechte verbindingslijn 28">
            <a:extLst>
              <a:ext uri="{FF2B5EF4-FFF2-40B4-BE49-F238E27FC236}">
                <a16:creationId xmlns:a16="http://schemas.microsoft.com/office/drawing/2014/main" id="{56E2EB81-2269-43CE-BB7F-52FB67BD01B8}"/>
              </a:ext>
            </a:extLst>
          </p:cNvPr>
          <p:cNvSpPr/>
          <p:nvPr/>
        </p:nvSpPr>
        <p:spPr>
          <a:xfrm flipH="1">
            <a:off x="6246943" y="2472292"/>
            <a:ext cx="31973" cy="3764889"/>
          </a:xfrm>
          <a:prstGeom prst="line">
            <a:avLst/>
          </a:prstGeom>
          <a:noFill/>
          <a:ln w="114300" cap="rnd" cmpd="sng" algn="ctr">
            <a:solidFill>
              <a:schemeClr val="bg1">
                <a:lumMod val="95000"/>
              </a:schemeClr>
            </a:solidFill>
            <a:prstDash val="sysDot"/>
            <a:round/>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2" name="Tekstvak 31">
            <a:extLst>
              <a:ext uri="{FF2B5EF4-FFF2-40B4-BE49-F238E27FC236}">
                <a16:creationId xmlns:a16="http://schemas.microsoft.com/office/drawing/2014/main" id="{198CE7FF-B43E-4A9C-AF36-C44C6271093B}"/>
              </a:ext>
            </a:extLst>
          </p:cNvPr>
          <p:cNvSpPr txBox="1"/>
          <p:nvPr/>
        </p:nvSpPr>
        <p:spPr>
          <a:xfrm>
            <a:off x="6328572" y="1992437"/>
            <a:ext cx="4555058" cy="1200329"/>
          </a:xfrm>
          <a:prstGeom prst="rect">
            <a:avLst/>
          </a:prstGeom>
          <a:noFill/>
        </p:spPr>
        <p:txBody>
          <a:bodyPr wrap="square">
            <a:spAutoFit/>
          </a:bodyPr>
          <a:lstStyle/>
          <a:p>
            <a:pPr lvl="0"/>
            <a:r>
              <a:rPr lang="nl-NL"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landersArtSans-Light" panose="00000400000000000000" pitchFamily="2" charset="0"/>
              </a:rPr>
              <a:t>Trajecten systeemdenken bij 2 Antwerpse partnerschappen </a:t>
            </a:r>
          </a:p>
          <a:p>
            <a:pPr lvl="0"/>
            <a:r>
              <a:rPr lang="nl-NL" sz="2400" dirty="0">
                <a:latin typeface="FlandersArtSans-Light" panose="00000400000000000000" pitchFamily="2" charset="0"/>
              </a:rPr>
              <a:t>2018-2019</a:t>
            </a:r>
          </a:p>
        </p:txBody>
      </p:sp>
      <p:sp>
        <p:nvSpPr>
          <p:cNvPr id="34" name="Rechte verbindingslijn 33">
            <a:extLst>
              <a:ext uri="{FF2B5EF4-FFF2-40B4-BE49-F238E27FC236}">
                <a16:creationId xmlns:a16="http://schemas.microsoft.com/office/drawing/2014/main" id="{D9B913B3-5FFD-4FD5-A008-2AF8BF4E1641}"/>
              </a:ext>
            </a:extLst>
          </p:cNvPr>
          <p:cNvSpPr/>
          <p:nvPr/>
        </p:nvSpPr>
        <p:spPr>
          <a:xfrm flipH="1">
            <a:off x="11360752" y="6905715"/>
            <a:ext cx="0" cy="2299297"/>
          </a:xfrm>
          <a:prstGeom prst="line">
            <a:avLst/>
          </a:prstGeom>
          <a:noFill/>
          <a:ln w="114300" cap="rnd" cmpd="sng" algn="ctr">
            <a:solidFill>
              <a:schemeClr val="bg1">
                <a:lumMod val="95000"/>
              </a:schemeClr>
            </a:solidFill>
            <a:prstDash val="sysDot"/>
            <a:round/>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nl-BE" dirty="0"/>
          </a:p>
        </p:txBody>
      </p:sp>
      <p:sp>
        <p:nvSpPr>
          <p:cNvPr id="35" name="Ster: 12 punten 34">
            <a:extLst>
              <a:ext uri="{FF2B5EF4-FFF2-40B4-BE49-F238E27FC236}">
                <a16:creationId xmlns:a16="http://schemas.microsoft.com/office/drawing/2014/main" id="{9901FE66-D0E3-4BE6-935E-623754480E15}"/>
              </a:ext>
            </a:extLst>
          </p:cNvPr>
          <p:cNvSpPr/>
          <p:nvPr/>
        </p:nvSpPr>
        <p:spPr>
          <a:xfrm>
            <a:off x="11133256" y="9365238"/>
            <a:ext cx="610300" cy="610300"/>
          </a:xfrm>
          <a:prstGeom prst="star12">
            <a:avLst/>
          </a:prstGeom>
          <a:ln/>
        </p:spPr>
        <p:style>
          <a:lnRef idx="2">
            <a:schemeClr val="accent3"/>
          </a:lnRef>
          <a:fillRef idx="1">
            <a:schemeClr val="lt1"/>
          </a:fillRef>
          <a:effectRef idx="0">
            <a:schemeClr val="accent3"/>
          </a:effectRef>
          <a:fontRef idx="minor">
            <a:schemeClr val="dk1"/>
          </a:fontRef>
        </p:style>
      </p:sp>
      <p:sp>
        <p:nvSpPr>
          <p:cNvPr id="36" name="Tekstvak 35">
            <a:extLst>
              <a:ext uri="{FF2B5EF4-FFF2-40B4-BE49-F238E27FC236}">
                <a16:creationId xmlns:a16="http://schemas.microsoft.com/office/drawing/2014/main" id="{7A4275A4-35F7-45CF-8442-7404E891B2D4}"/>
              </a:ext>
            </a:extLst>
          </p:cNvPr>
          <p:cNvSpPr txBox="1"/>
          <p:nvPr/>
        </p:nvSpPr>
        <p:spPr>
          <a:xfrm>
            <a:off x="11502503" y="9662671"/>
            <a:ext cx="4555058" cy="1200329"/>
          </a:xfrm>
          <a:prstGeom prst="rect">
            <a:avLst/>
          </a:prstGeom>
          <a:noFill/>
        </p:spPr>
        <p:txBody>
          <a:bodyPr wrap="square">
            <a:spAutoFit/>
          </a:bodyPr>
          <a:lstStyle/>
          <a:p>
            <a:pPr lvl="0"/>
            <a:r>
              <a:rPr lang="nl-NL"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landersArtSans-Light" panose="00000400000000000000" pitchFamily="2" charset="0"/>
              </a:rPr>
              <a:t>Trajecten systeemdenken OCMW Antwerpen en VDAB Hoboken</a:t>
            </a:r>
          </a:p>
          <a:p>
            <a:pPr lvl="0"/>
            <a:r>
              <a:rPr lang="nl-NL" sz="2400" dirty="0">
                <a:latin typeface="FlandersArtSans-Light" panose="00000400000000000000" pitchFamily="2" charset="0"/>
              </a:rPr>
              <a:t>2019-2021</a:t>
            </a:r>
          </a:p>
        </p:txBody>
      </p:sp>
      <p:sp>
        <p:nvSpPr>
          <p:cNvPr id="37" name="Traan 36">
            <a:extLst>
              <a:ext uri="{FF2B5EF4-FFF2-40B4-BE49-F238E27FC236}">
                <a16:creationId xmlns:a16="http://schemas.microsoft.com/office/drawing/2014/main" id="{7065ABF9-5612-425A-B892-A583FD308566}"/>
              </a:ext>
            </a:extLst>
          </p:cNvPr>
          <p:cNvSpPr/>
          <p:nvPr/>
        </p:nvSpPr>
        <p:spPr>
          <a:xfrm rot="8140075">
            <a:off x="7255374" y="4377171"/>
            <a:ext cx="639986" cy="680159"/>
          </a:xfrm>
          <a:prstGeom prst="teardrop">
            <a:avLst>
              <a:gd name="adj" fmla="val 115000"/>
            </a:avLst>
          </a:prstGeom>
          <a:ln/>
        </p:spPr>
        <p:style>
          <a:lnRef idx="1">
            <a:schemeClr val="accent2"/>
          </a:lnRef>
          <a:fillRef idx="2">
            <a:schemeClr val="accent2"/>
          </a:fillRef>
          <a:effectRef idx="1">
            <a:schemeClr val="accent2"/>
          </a:effectRef>
          <a:fontRef idx="minor">
            <a:schemeClr val="dk1"/>
          </a:fontRef>
        </p:style>
      </p:sp>
      <p:sp>
        <p:nvSpPr>
          <p:cNvPr id="39" name="Tekstvak 38">
            <a:extLst>
              <a:ext uri="{FF2B5EF4-FFF2-40B4-BE49-F238E27FC236}">
                <a16:creationId xmlns:a16="http://schemas.microsoft.com/office/drawing/2014/main" id="{A7A99C5C-EDFF-4DC5-AE0F-8D36E875F11A}"/>
              </a:ext>
            </a:extLst>
          </p:cNvPr>
          <p:cNvSpPr txBox="1"/>
          <p:nvPr/>
        </p:nvSpPr>
        <p:spPr>
          <a:xfrm>
            <a:off x="7634226" y="4565024"/>
            <a:ext cx="2062672" cy="1077218"/>
          </a:xfrm>
          <a:prstGeom prst="rect">
            <a:avLst/>
          </a:prstGeom>
          <a:noFill/>
        </p:spPr>
        <p:txBody>
          <a:bodyPr wrap="square">
            <a:spAutoFit/>
          </a:bodyPr>
          <a:lstStyle/>
          <a:p>
            <a:pPr lvl="0"/>
            <a:r>
              <a:rPr lang="nl-NL" sz="3200" b="1" dirty="0">
                <a:latin typeface="FlandersArtSans-Light" panose="00000400000000000000" pitchFamily="2" charset="0"/>
              </a:rPr>
              <a:t>WIJ13</a:t>
            </a:r>
          </a:p>
          <a:p>
            <a:r>
              <a:rPr lang="nl-NL" sz="3200" dirty="0">
                <a:latin typeface="FlandersArtSans-Light" panose="00000400000000000000" pitchFamily="2" charset="0"/>
              </a:rPr>
              <a:t>2017-2020</a:t>
            </a:r>
            <a:endParaRPr lang="nl-BE" sz="3200" dirty="0">
              <a:latin typeface="FlandersArtSans-Light" panose="00000400000000000000" pitchFamily="2" charset="0"/>
            </a:endParaRPr>
          </a:p>
        </p:txBody>
      </p:sp>
      <p:sp>
        <p:nvSpPr>
          <p:cNvPr id="40" name="Rechte verbindingslijn 39">
            <a:extLst>
              <a:ext uri="{FF2B5EF4-FFF2-40B4-BE49-F238E27FC236}">
                <a16:creationId xmlns:a16="http://schemas.microsoft.com/office/drawing/2014/main" id="{91ED07BA-6DEE-4D2A-8779-9EAB22FDD958}"/>
              </a:ext>
            </a:extLst>
          </p:cNvPr>
          <p:cNvSpPr/>
          <p:nvPr/>
        </p:nvSpPr>
        <p:spPr>
          <a:xfrm>
            <a:off x="7596951" y="5440852"/>
            <a:ext cx="0" cy="761207"/>
          </a:xfrm>
          <a:prstGeom prst="line">
            <a:avLst/>
          </a:prstGeom>
          <a:ln/>
        </p:spPr>
        <p:style>
          <a:lnRef idx="1">
            <a:schemeClr val="accent1"/>
          </a:lnRef>
          <a:fillRef idx="0">
            <a:schemeClr val="accent1"/>
          </a:fillRef>
          <a:effectRef idx="0">
            <a:schemeClr val="accent1"/>
          </a:effectRef>
          <a:fontRef idx="minor">
            <a:schemeClr val="tx1"/>
          </a:fontRef>
        </p:style>
      </p:sp>
      <p:sp>
        <p:nvSpPr>
          <p:cNvPr id="41" name="Ovaal 40">
            <a:extLst>
              <a:ext uri="{FF2B5EF4-FFF2-40B4-BE49-F238E27FC236}">
                <a16:creationId xmlns:a16="http://schemas.microsoft.com/office/drawing/2014/main" id="{C54BDBA7-DAFF-4172-9A83-B5E4B31734D5}"/>
              </a:ext>
            </a:extLst>
          </p:cNvPr>
          <p:cNvSpPr/>
          <p:nvPr/>
        </p:nvSpPr>
        <p:spPr>
          <a:xfrm>
            <a:off x="7500899" y="6416600"/>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42" name="Traan 41">
            <a:extLst>
              <a:ext uri="{FF2B5EF4-FFF2-40B4-BE49-F238E27FC236}">
                <a16:creationId xmlns:a16="http://schemas.microsoft.com/office/drawing/2014/main" id="{B2C119DF-664E-40C3-9137-8B624A273A76}"/>
              </a:ext>
            </a:extLst>
          </p:cNvPr>
          <p:cNvSpPr/>
          <p:nvPr/>
        </p:nvSpPr>
        <p:spPr>
          <a:xfrm rot="18900000">
            <a:off x="7204634" y="8639005"/>
            <a:ext cx="784632" cy="784632"/>
          </a:xfrm>
          <a:prstGeom prst="teardrop">
            <a:avLst>
              <a:gd name="adj" fmla="val 1150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sp>
      <p:sp>
        <p:nvSpPr>
          <p:cNvPr id="44" name="Tekstvak 43">
            <a:extLst>
              <a:ext uri="{FF2B5EF4-FFF2-40B4-BE49-F238E27FC236}">
                <a16:creationId xmlns:a16="http://schemas.microsoft.com/office/drawing/2014/main" id="{3D7AE0B2-D837-4A8D-8518-F709F3F039F0}"/>
              </a:ext>
            </a:extLst>
          </p:cNvPr>
          <p:cNvSpPr txBox="1"/>
          <p:nvPr/>
        </p:nvSpPr>
        <p:spPr>
          <a:xfrm>
            <a:off x="7638253" y="8988347"/>
            <a:ext cx="3199373" cy="1384995"/>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Oproep kwetsbare groepen</a:t>
            </a:r>
          </a:p>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2017-2019</a:t>
            </a:r>
          </a:p>
        </p:txBody>
      </p:sp>
      <p:sp>
        <p:nvSpPr>
          <p:cNvPr id="45" name="Rechte verbindingslijn 44">
            <a:extLst>
              <a:ext uri="{FF2B5EF4-FFF2-40B4-BE49-F238E27FC236}">
                <a16:creationId xmlns:a16="http://schemas.microsoft.com/office/drawing/2014/main" id="{4209DDA6-A6A8-4D8B-BFB9-EBB2A5A42FDE}"/>
              </a:ext>
            </a:extLst>
          </p:cNvPr>
          <p:cNvSpPr/>
          <p:nvPr/>
        </p:nvSpPr>
        <p:spPr>
          <a:xfrm>
            <a:off x="7596149" y="6998682"/>
            <a:ext cx="0" cy="1109638"/>
          </a:xfrm>
          <a:prstGeom prst="line">
            <a:avLst/>
          </a:prstGeom>
          <a:ln/>
        </p:spPr>
        <p:style>
          <a:lnRef idx="1">
            <a:schemeClr val="accent1"/>
          </a:lnRef>
          <a:fillRef idx="0">
            <a:schemeClr val="accent1"/>
          </a:fillRef>
          <a:effectRef idx="0">
            <a:schemeClr val="accent1"/>
          </a:effectRef>
          <a:fontRef idx="minor">
            <a:schemeClr val="tx1"/>
          </a:fontRef>
        </p:style>
      </p:sp>
      <p:sp>
        <p:nvSpPr>
          <p:cNvPr id="46" name="Traan 45">
            <a:extLst>
              <a:ext uri="{FF2B5EF4-FFF2-40B4-BE49-F238E27FC236}">
                <a16:creationId xmlns:a16="http://schemas.microsoft.com/office/drawing/2014/main" id="{B546B42B-147B-4284-8D63-6C86D2F950E6}"/>
              </a:ext>
            </a:extLst>
          </p:cNvPr>
          <p:cNvSpPr/>
          <p:nvPr/>
        </p:nvSpPr>
        <p:spPr>
          <a:xfrm rot="8140075">
            <a:off x="9879908" y="3065715"/>
            <a:ext cx="639986" cy="680159"/>
          </a:xfrm>
          <a:prstGeom prst="teardrop">
            <a:avLst>
              <a:gd name="adj" fmla="val 115000"/>
            </a:avLst>
          </a:prstGeom>
          <a:ln/>
        </p:spPr>
        <p:style>
          <a:lnRef idx="1">
            <a:schemeClr val="accent2"/>
          </a:lnRef>
          <a:fillRef idx="2">
            <a:schemeClr val="accent2"/>
          </a:fillRef>
          <a:effectRef idx="1">
            <a:schemeClr val="accent2"/>
          </a:effectRef>
          <a:fontRef idx="minor">
            <a:schemeClr val="dk1"/>
          </a:fontRef>
        </p:style>
      </p:sp>
      <p:sp>
        <p:nvSpPr>
          <p:cNvPr id="48" name="Tekstvak 47">
            <a:extLst>
              <a:ext uri="{FF2B5EF4-FFF2-40B4-BE49-F238E27FC236}">
                <a16:creationId xmlns:a16="http://schemas.microsoft.com/office/drawing/2014/main" id="{CBB7B742-3E8A-4848-B0B6-884A6EAB9FE4}"/>
              </a:ext>
            </a:extLst>
          </p:cNvPr>
          <p:cNvSpPr txBox="1"/>
          <p:nvPr/>
        </p:nvSpPr>
        <p:spPr>
          <a:xfrm>
            <a:off x="10252448" y="3082200"/>
            <a:ext cx="4555057" cy="1384995"/>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Oproepen </a:t>
            </a:r>
            <a:r>
              <a:rPr kumimoji="0" lang="nl-NL" sz="2800" b="1" i="0" u="none" strike="noStrike" kern="1200" cap="none" spc="0" normalizeH="0" baseline="0" noProof="0" dirty="0" err="1">
                <a:ln>
                  <a:noFill/>
                </a:ln>
                <a:solidFill>
                  <a:srgbClr val="003399"/>
                </a:solidFill>
                <a:effectLst/>
                <a:uLnTx/>
                <a:uFillTx/>
                <a:latin typeface="FlandersArtSans-Light" panose="00000400000000000000" pitchFamily="2" charset="0"/>
                <a:ea typeface="+mn-ea"/>
                <a:cs typeface="+mn-cs"/>
              </a:rPr>
              <a:t>Outreach</a:t>
            </a:r>
            <a:r>
              <a:rPr kumimoji="0" lang="nl-NL" sz="2800" b="1"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 &amp; Activering </a:t>
            </a:r>
          </a:p>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2019-2023</a:t>
            </a:r>
          </a:p>
        </p:txBody>
      </p:sp>
      <p:sp>
        <p:nvSpPr>
          <p:cNvPr id="49" name="Ovaal 48">
            <a:extLst>
              <a:ext uri="{FF2B5EF4-FFF2-40B4-BE49-F238E27FC236}">
                <a16:creationId xmlns:a16="http://schemas.microsoft.com/office/drawing/2014/main" id="{2C739977-0A75-4FD1-8DA4-7562DCC718F4}"/>
              </a:ext>
            </a:extLst>
          </p:cNvPr>
          <p:cNvSpPr/>
          <p:nvPr/>
        </p:nvSpPr>
        <p:spPr>
          <a:xfrm>
            <a:off x="10041991" y="6483734"/>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50" name="Rechte verbindingslijn 49">
            <a:extLst>
              <a:ext uri="{FF2B5EF4-FFF2-40B4-BE49-F238E27FC236}">
                <a16:creationId xmlns:a16="http://schemas.microsoft.com/office/drawing/2014/main" id="{96EFE85A-712A-499B-9D35-F178C7AD062D}"/>
              </a:ext>
            </a:extLst>
          </p:cNvPr>
          <p:cNvSpPr/>
          <p:nvPr/>
        </p:nvSpPr>
        <p:spPr>
          <a:xfrm flipH="1">
            <a:off x="10141858" y="4141640"/>
            <a:ext cx="19345" cy="2079107"/>
          </a:xfrm>
          <a:prstGeom prst="line">
            <a:avLst/>
          </a:prstGeom>
          <a:ln/>
        </p:spPr>
        <p:style>
          <a:lnRef idx="1">
            <a:schemeClr val="accent1"/>
          </a:lnRef>
          <a:fillRef idx="0">
            <a:schemeClr val="accent1"/>
          </a:fillRef>
          <a:effectRef idx="0">
            <a:schemeClr val="accent1"/>
          </a:effectRef>
          <a:fontRef idx="minor">
            <a:schemeClr val="tx1"/>
          </a:fontRef>
        </p:style>
      </p:sp>
      <p:sp>
        <p:nvSpPr>
          <p:cNvPr id="51" name="Cirkel: leeg 50">
            <a:extLst>
              <a:ext uri="{FF2B5EF4-FFF2-40B4-BE49-F238E27FC236}">
                <a16:creationId xmlns:a16="http://schemas.microsoft.com/office/drawing/2014/main" id="{88299F54-1C9A-4124-B52F-F348495EB741}"/>
              </a:ext>
            </a:extLst>
          </p:cNvPr>
          <p:cNvSpPr/>
          <p:nvPr/>
        </p:nvSpPr>
        <p:spPr>
          <a:xfrm>
            <a:off x="11197333" y="6345068"/>
            <a:ext cx="305170" cy="305170"/>
          </a:xfrm>
          <a:prstGeom prst="donut">
            <a:avLst/>
          </a:prstGeom>
          <a:ln/>
        </p:spPr>
        <p:style>
          <a:lnRef idx="3">
            <a:schemeClr val="lt1"/>
          </a:lnRef>
          <a:fillRef idx="1">
            <a:schemeClr val="accent3"/>
          </a:fillRef>
          <a:effectRef idx="1">
            <a:schemeClr val="accent3"/>
          </a:effectRef>
          <a:fontRef idx="minor">
            <a:schemeClr val="lt1"/>
          </a:fontRef>
        </p:style>
      </p:sp>
      <p:sp>
        <p:nvSpPr>
          <p:cNvPr id="53" name="Rechte verbindingslijn 52">
            <a:extLst>
              <a:ext uri="{FF2B5EF4-FFF2-40B4-BE49-F238E27FC236}">
                <a16:creationId xmlns:a16="http://schemas.microsoft.com/office/drawing/2014/main" id="{0C71E215-E54B-462D-AAF6-B41CE58FF7F7}"/>
              </a:ext>
            </a:extLst>
          </p:cNvPr>
          <p:cNvSpPr/>
          <p:nvPr/>
        </p:nvSpPr>
        <p:spPr>
          <a:xfrm flipH="1">
            <a:off x="14707890" y="6912731"/>
            <a:ext cx="13058" cy="690282"/>
          </a:xfrm>
          <a:prstGeom prst="line">
            <a:avLst/>
          </a:prstGeom>
          <a:ln/>
        </p:spPr>
        <p:style>
          <a:lnRef idx="1">
            <a:schemeClr val="accent1"/>
          </a:lnRef>
          <a:fillRef idx="0">
            <a:schemeClr val="accent1"/>
          </a:fillRef>
          <a:effectRef idx="0">
            <a:schemeClr val="accent1"/>
          </a:effectRef>
          <a:fontRef idx="minor">
            <a:schemeClr val="tx1"/>
          </a:fontRef>
        </p:style>
      </p:sp>
      <p:sp>
        <p:nvSpPr>
          <p:cNvPr id="54" name="Ovaal 53">
            <a:extLst>
              <a:ext uri="{FF2B5EF4-FFF2-40B4-BE49-F238E27FC236}">
                <a16:creationId xmlns:a16="http://schemas.microsoft.com/office/drawing/2014/main" id="{304A1037-BDB7-4657-9EFC-0D01DCEAA820}"/>
              </a:ext>
            </a:extLst>
          </p:cNvPr>
          <p:cNvSpPr/>
          <p:nvPr/>
        </p:nvSpPr>
        <p:spPr>
          <a:xfrm>
            <a:off x="14608023" y="6434441"/>
            <a:ext cx="199734" cy="201474"/>
          </a:xfrm>
          <a:prstGeom prst="ellipse">
            <a:avLst/>
          </a:prstGeom>
          <a:solidFill>
            <a:schemeClr val="accent1"/>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55" name="Cirkel: leeg 54">
            <a:extLst>
              <a:ext uri="{FF2B5EF4-FFF2-40B4-BE49-F238E27FC236}">
                <a16:creationId xmlns:a16="http://schemas.microsoft.com/office/drawing/2014/main" id="{38C01965-4385-42E1-B453-343FC9D6DB60}"/>
              </a:ext>
            </a:extLst>
          </p:cNvPr>
          <p:cNvSpPr/>
          <p:nvPr/>
        </p:nvSpPr>
        <p:spPr>
          <a:xfrm>
            <a:off x="12702539" y="6345592"/>
            <a:ext cx="305170" cy="305170"/>
          </a:xfrm>
          <a:prstGeom prst="donut">
            <a:avLst/>
          </a:prstGeom>
          <a:ln/>
        </p:spPr>
        <p:style>
          <a:lnRef idx="3">
            <a:schemeClr val="lt1"/>
          </a:lnRef>
          <a:fillRef idx="1">
            <a:schemeClr val="accent3"/>
          </a:fillRef>
          <a:effectRef idx="1">
            <a:schemeClr val="accent3"/>
          </a:effectRef>
          <a:fontRef idx="minor">
            <a:schemeClr val="lt1"/>
          </a:fontRef>
        </p:style>
      </p:sp>
      <p:sp>
        <p:nvSpPr>
          <p:cNvPr id="57" name="Ster: 12 punten 56">
            <a:extLst>
              <a:ext uri="{FF2B5EF4-FFF2-40B4-BE49-F238E27FC236}">
                <a16:creationId xmlns:a16="http://schemas.microsoft.com/office/drawing/2014/main" id="{8C9ED41D-1EEA-4451-A2D0-266BD63B660B}"/>
              </a:ext>
            </a:extLst>
          </p:cNvPr>
          <p:cNvSpPr/>
          <p:nvPr/>
        </p:nvSpPr>
        <p:spPr>
          <a:xfrm>
            <a:off x="12524611" y="1273833"/>
            <a:ext cx="610300" cy="610300"/>
          </a:xfrm>
          <a:prstGeom prst="star12">
            <a:avLst/>
          </a:prstGeom>
          <a:ln/>
        </p:spPr>
        <p:style>
          <a:lnRef idx="2">
            <a:schemeClr val="accent3"/>
          </a:lnRef>
          <a:fillRef idx="1">
            <a:schemeClr val="lt1"/>
          </a:fillRef>
          <a:effectRef idx="0">
            <a:schemeClr val="accent3"/>
          </a:effectRef>
          <a:fontRef idx="minor">
            <a:schemeClr val="dk1"/>
          </a:fontRef>
        </p:style>
      </p:sp>
      <p:sp>
        <p:nvSpPr>
          <p:cNvPr id="61" name="Tekstvak 60">
            <a:extLst>
              <a:ext uri="{FF2B5EF4-FFF2-40B4-BE49-F238E27FC236}">
                <a16:creationId xmlns:a16="http://schemas.microsoft.com/office/drawing/2014/main" id="{832B8E97-3C86-4CEB-9820-C43F9DB493B5}"/>
              </a:ext>
            </a:extLst>
          </p:cNvPr>
          <p:cNvSpPr txBox="1"/>
          <p:nvPr/>
        </p:nvSpPr>
        <p:spPr>
          <a:xfrm>
            <a:off x="12914275" y="1464533"/>
            <a:ext cx="4419496" cy="1569660"/>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uLnTx/>
                <a:uFillTx/>
                <a:latin typeface="FlandersArtSans-Light" panose="00000400000000000000" pitchFamily="2" charset="0"/>
                <a:ea typeface="+mn-ea"/>
                <a:cs typeface="+mn-cs"/>
              </a:rPr>
              <a:t>Opstart eerste 8 piloot projecten</a:t>
            </a:r>
          </a:p>
          <a:p>
            <a:pPr marL="0" marR="0" lvl="0" indent="0" algn="l" defTabSz="2177004" rtl="0" eaLnBrk="1" fontAlgn="auto" latinLnBrk="0" hangingPunct="1">
              <a:lnSpc>
                <a:spcPct val="100000"/>
              </a:lnSpc>
              <a:spcBef>
                <a:spcPts val="0"/>
              </a:spcBef>
              <a:spcAft>
                <a:spcPts val="0"/>
              </a:spcAft>
              <a:buClrTx/>
              <a:buSzTx/>
              <a:buFontTx/>
              <a:buNone/>
              <a:tabLst/>
              <a:defRPr/>
            </a:pPr>
            <a:r>
              <a:rPr lang="nl-NL" sz="2400" b="1"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latin typeface="FlandersArtSans-Light" panose="00000400000000000000" pitchFamily="2" charset="0"/>
              </a:rPr>
              <a:t>Lokale Partnerschappen voor jongeren</a:t>
            </a:r>
          </a:p>
          <a:p>
            <a:pPr marL="0" marR="0" lvl="0" indent="0" algn="l" defTabSz="2177004" rtl="0" eaLnBrk="1" fontAlgn="auto" latinLnBrk="0" hangingPunct="1">
              <a:lnSpc>
                <a:spcPct val="100000"/>
              </a:lnSpc>
              <a:spcBef>
                <a:spcPts val="0"/>
              </a:spcBef>
              <a:spcAft>
                <a:spcPts val="0"/>
              </a:spcAft>
              <a:buClrTx/>
              <a:buSzTx/>
              <a:buFontTx/>
              <a:buNone/>
              <a:tabLst/>
              <a:defRPr/>
            </a:pPr>
            <a:r>
              <a:rPr lang="nl-NL" sz="2400" dirty="0">
                <a:latin typeface="FlandersArtSans-Light" panose="00000400000000000000" pitchFamily="2" charset="0"/>
              </a:rPr>
              <a:t>2020</a:t>
            </a:r>
          </a:p>
        </p:txBody>
      </p:sp>
      <p:sp>
        <p:nvSpPr>
          <p:cNvPr id="62" name="Traan 61">
            <a:extLst>
              <a:ext uri="{FF2B5EF4-FFF2-40B4-BE49-F238E27FC236}">
                <a16:creationId xmlns:a16="http://schemas.microsoft.com/office/drawing/2014/main" id="{C369883B-3EDF-4719-945E-DBA44C2611E4}"/>
              </a:ext>
            </a:extLst>
          </p:cNvPr>
          <p:cNvSpPr/>
          <p:nvPr/>
        </p:nvSpPr>
        <p:spPr>
          <a:xfrm rot="18900000">
            <a:off x="14315573" y="7920888"/>
            <a:ext cx="784632" cy="784632"/>
          </a:xfrm>
          <a:prstGeom prst="teardrop">
            <a:avLst>
              <a:gd name="adj" fmla="val 1150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sp>
      <p:sp>
        <p:nvSpPr>
          <p:cNvPr id="68" name="Tekstvak 67">
            <a:extLst>
              <a:ext uri="{FF2B5EF4-FFF2-40B4-BE49-F238E27FC236}">
                <a16:creationId xmlns:a16="http://schemas.microsoft.com/office/drawing/2014/main" id="{1AA315E0-F8BB-4316-9426-91D518736F5B}"/>
              </a:ext>
            </a:extLst>
          </p:cNvPr>
          <p:cNvSpPr txBox="1"/>
          <p:nvPr/>
        </p:nvSpPr>
        <p:spPr>
          <a:xfrm>
            <a:off x="14802113" y="8091172"/>
            <a:ext cx="4836450" cy="1200329"/>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Start algemene projecten lokale partnerschappen voor jongeren</a:t>
            </a:r>
          </a:p>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2020-2023</a:t>
            </a:r>
            <a:endParaRPr kumimoji="0" lang="nl-BE" sz="24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endParaRPr>
          </a:p>
        </p:txBody>
      </p:sp>
      <p:sp>
        <p:nvSpPr>
          <p:cNvPr id="69" name="Ster: 12 punten 68">
            <a:extLst>
              <a:ext uri="{FF2B5EF4-FFF2-40B4-BE49-F238E27FC236}">
                <a16:creationId xmlns:a16="http://schemas.microsoft.com/office/drawing/2014/main" id="{4B9FC8FD-28F7-4233-8F47-74D8CC8ADA01}"/>
              </a:ext>
            </a:extLst>
          </p:cNvPr>
          <p:cNvSpPr/>
          <p:nvPr/>
        </p:nvSpPr>
        <p:spPr>
          <a:xfrm>
            <a:off x="16840473" y="3109816"/>
            <a:ext cx="610300" cy="610300"/>
          </a:xfrm>
          <a:prstGeom prst="star12">
            <a:avLst/>
          </a:prstGeom>
          <a:ln/>
        </p:spPr>
        <p:style>
          <a:lnRef idx="2">
            <a:schemeClr val="accent3"/>
          </a:lnRef>
          <a:fillRef idx="1">
            <a:schemeClr val="lt1"/>
          </a:fillRef>
          <a:effectRef idx="0">
            <a:schemeClr val="accent3"/>
          </a:effectRef>
          <a:fontRef idx="minor">
            <a:schemeClr val="dk1"/>
          </a:fontRef>
        </p:style>
      </p:sp>
      <p:sp>
        <p:nvSpPr>
          <p:cNvPr id="71" name="Tekstvak 70">
            <a:extLst>
              <a:ext uri="{FF2B5EF4-FFF2-40B4-BE49-F238E27FC236}">
                <a16:creationId xmlns:a16="http://schemas.microsoft.com/office/drawing/2014/main" id="{21C0B96C-603A-441D-BD66-DF414202A464}"/>
              </a:ext>
            </a:extLst>
          </p:cNvPr>
          <p:cNvSpPr txBox="1"/>
          <p:nvPr/>
        </p:nvSpPr>
        <p:spPr>
          <a:xfrm>
            <a:off x="17411602" y="2965512"/>
            <a:ext cx="5123043" cy="1200329"/>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uLnTx/>
                <a:uFillTx/>
                <a:latin typeface="FlandersArtSans-Light" panose="00000400000000000000" pitchFamily="2" charset="0"/>
                <a:ea typeface="+mn-ea"/>
                <a:cs typeface="+mn-cs"/>
              </a:rPr>
              <a:t>Opstart 3 bijkomende piloot projecten</a:t>
            </a:r>
          </a:p>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uLnTx/>
                <a:uFillTx/>
                <a:latin typeface="FlandersArtSans-Light" panose="00000400000000000000" pitchFamily="2" charset="0"/>
                <a:ea typeface="+mn-ea"/>
                <a:cs typeface="+mn-cs"/>
              </a:rPr>
              <a:t>Lokale Partnerschappen voor jongeren</a:t>
            </a:r>
          </a:p>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2020</a:t>
            </a:r>
            <a:endParaRPr lang="nl-BE" dirty="0"/>
          </a:p>
        </p:txBody>
      </p:sp>
      <p:sp>
        <p:nvSpPr>
          <p:cNvPr id="72" name="Cirkel: leeg 71">
            <a:extLst>
              <a:ext uri="{FF2B5EF4-FFF2-40B4-BE49-F238E27FC236}">
                <a16:creationId xmlns:a16="http://schemas.microsoft.com/office/drawing/2014/main" id="{AABF25EA-D9E4-4695-A741-D1FA41F5B66E}"/>
              </a:ext>
            </a:extLst>
          </p:cNvPr>
          <p:cNvSpPr/>
          <p:nvPr/>
        </p:nvSpPr>
        <p:spPr>
          <a:xfrm>
            <a:off x="17067753" y="6394294"/>
            <a:ext cx="305170" cy="305170"/>
          </a:xfrm>
          <a:prstGeom prst="donut">
            <a:avLst/>
          </a:prstGeom>
          <a:ln/>
        </p:spPr>
        <p:style>
          <a:lnRef idx="3">
            <a:schemeClr val="lt1"/>
          </a:lnRef>
          <a:fillRef idx="1">
            <a:schemeClr val="accent3"/>
          </a:fillRef>
          <a:effectRef idx="1">
            <a:schemeClr val="accent3"/>
          </a:effectRef>
          <a:fontRef idx="minor">
            <a:schemeClr val="lt1"/>
          </a:fontRef>
        </p:style>
      </p:sp>
      <p:sp>
        <p:nvSpPr>
          <p:cNvPr id="73" name="Rechte verbindingslijn 72">
            <a:extLst>
              <a:ext uri="{FF2B5EF4-FFF2-40B4-BE49-F238E27FC236}">
                <a16:creationId xmlns:a16="http://schemas.microsoft.com/office/drawing/2014/main" id="{BEF3E27A-E110-4D57-9245-12CDF090137E}"/>
              </a:ext>
            </a:extLst>
          </p:cNvPr>
          <p:cNvSpPr/>
          <p:nvPr/>
        </p:nvSpPr>
        <p:spPr>
          <a:xfrm>
            <a:off x="17220339" y="3940786"/>
            <a:ext cx="0" cy="2223734"/>
          </a:xfrm>
          <a:prstGeom prst="line">
            <a:avLst/>
          </a:prstGeom>
          <a:noFill/>
          <a:ln w="114300" cap="rnd" cmpd="sng" algn="ctr">
            <a:solidFill>
              <a:schemeClr val="bg1">
                <a:lumMod val="95000"/>
              </a:schemeClr>
            </a:solidFill>
            <a:prstDash val="sysDot"/>
            <a:round/>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nl-BE" dirty="0"/>
          </a:p>
        </p:txBody>
      </p:sp>
      <p:sp>
        <p:nvSpPr>
          <p:cNvPr id="74" name="Traan 73">
            <a:extLst>
              <a:ext uri="{FF2B5EF4-FFF2-40B4-BE49-F238E27FC236}">
                <a16:creationId xmlns:a16="http://schemas.microsoft.com/office/drawing/2014/main" id="{3949C549-9F49-4FB2-882D-B2BBE5E26CA6}"/>
              </a:ext>
            </a:extLst>
          </p:cNvPr>
          <p:cNvSpPr/>
          <p:nvPr/>
        </p:nvSpPr>
        <p:spPr>
          <a:xfrm rot="8140075">
            <a:off x="18368150" y="10478502"/>
            <a:ext cx="639986" cy="680159"/>
          </a:xfrm>
          <a:prstGeom prst="teardrop">
            <a:avLst>
              <a:gd name="adj" fmla="val 115000"/>
            </a:avLst>
          </a:prstGeom>
          <a:ln/>
        </p:spPr>
        <p:style>
          <a:lnRef idx="1">
            <a:schemeClr val="accent2"/>
          </a:lnRef>
          <a:fillRef idx="2">
            <a:schemeClr val="accent2"/>
          </a:fillRef>
          <a:effectRef idx="1">
            <a:schemeClr val="accent2"/>
          </a:effectRef>
          <a:fontRef idx="minor">
            <a:schemeClr val="dk1"/>
          </a:fontRef>
        </p:style>
      </p:sp>
      <p:sp>
        <p:nvSpPr>
          <p:cNvPr id="76" name="Tekstvak 75">
            <a:extLst>
              <a:ext uri="{FF2B5EF4-FFF2-40B4-BE49-F238E27FC236}">
                <a16:creationId xmlns:a16="http://schemas.microsoft.com/office/drawing/2014/main" id="{5DFA053B-1CE0-476E-810F-01F52670EBA0}"/>
              </a:ext>
            </a:extLst>
          </p:cNvPr>
          <p:cNvSpPr txBox="1"/>
          <p:nvPr/>
        </p:nvSpPr>
        <p:spPr>
          <a:xfrm>
            <a:off x="22421826" y="6237181"/>
            <a:ext cx="1359785" cy="584775"/>
          </a:xfrm>
          <a:prstGeom prst="rect">
            <a:avLst/>
          </a:prstGeom>
          <a:noFill/>
        </p:spPr>
        <p:txBody>
          <a:bodyPr wrap="square">
            <a:spAutoFit/>
          </a:bodyPr>
          <a:lstStyle/>
          <a:p>
            <a:r>
              <a:rPr kumimoji="0" lang="nl-NL" sz="3200" b="0"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2024</a:t>
            </a:r>
            <a:endParaRPr lang="nl-BE" sz="3200" dirty="0"/>
          </a:p>
        </p:txBody>
      </p:sp>
      <p:sp>
        <p:nvSpPr>
          <p:cNvPr id="78" name="Tekstvak 77">
            <a:extLst>
              <a:ext uri="{FF2B5EF4-FFF2-40B4-BE49-F238E27FC236}">
                <a16:creationId xmlns:a16="http://schemas.microsoft.com/office/drawing/2014/main" id="{AD6DAD5C-3D8C-4B8E-A1FE-4C0B884346FC}"/>
              </a:ext>
            </a:extLst>
          </p:cNvPr>
          <p:cNvSpPr txBox="1"/>
          <p:nvPr/>
        </p:nvSpPr>
        <p:spPr>
          <a:xfrm>
            <a:off x="19211667" y="10626096"/>
            <a:ext cx="4329652" cy="830997"/>
          </a:xfrm>
          <a:prstGeom prst="rect">
            <a:avLst/>
          </a:prstGeom>
          <a:noFill/>
        </p:spPr>
        <p:txBody>
          <a:bodyPr wrap="square">
            <a:spAutoFit/>
          </a:bodyPr>
          <a:lstStyle/>
          <a:p>
            <a:pPr marL="0" marR="0" lvl="0" indent="0" algn="l" defTabSz="2177004"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3399"/>
                </a:solidFill>
                <a:effectLst/>
                <a:uLnTx/>
                <a:uFillTx/>
                <a:latin typeface="FlandersArtSans-Light" panose="00000400000000000000" pitchFamily="2" charset="0"/>
                <a:ea typeface="+mn-ea"/>
                <a:cs typeface="+mn-cs"/>
              </a:rPr>
              <a:t>Klassiekere invulling rol ESF</a:t>
            </a:r>
          </a:p>
          <a:p>
            <a:pPr marL="0" marR="0" lvl="0" indent="0" algn="l" defTabSz="2177004" rtl="0" eaLnBrk="1" fontAlgn="auto" latinLnBrk="0" hangingPunct="1">
              <a:lnSpc>
                <a:spcPct val="100000"/>
              </a:lnSpc>
              <a:spcBef>
                <a:spcPts val="0"/>
              </a:spcBef>
              <a:spcAft>
                <a:spcPts val="0"/>
              </a:spcAft>
              <a:buClrTx/>
              <a:buSzTx/>
              <a:buFontTx/>
              <a:buNone/>
              <a:tabLst/>
              <a:defRPr/>
            </a:pPr>
            <a:r>
              <a:rPr lang="nl-NL" sz="2400" b="1" dirty="0">
                <a:solidFill>
                  <a:srgbClr val="003399"/>
                </a:solidFill>
                <a:latin typeface="FlandersArtSans-Light" panose="00000400000000000000" pitchFamily="2" charset="0"/>
              </a:rPr>
              <a:t>= Administratief projectbeheer</a:t>
            </a:r>
            <a:endParaRPr lang="nl-BE" dirty="0"/>
          </a:p>
        </p:txBody>
      </p:sp>
      <p:sp>
        <p:nvSpPr>
          <p:cNvPr id="79" name="Ster: 12 punten 78">
            <a:extLst>
              <a:ext uri="{FF2B5EF4-FFF2-40B4-BE49-F238E27FC236}">
                <a16:creationId xmlns:a16="http://schemas.microsoft.com/office/drawing/2014/main" id="{F4A2BAEC-F8FE-4369-9E2A-13C07522BEE5}"/>
              </a:ext>
            </a:extLst>
          </p:cNvPr>
          <p:cNvSpPr/>
          <p:nvPr/>
        </p:nvSpPr>
        <p:spPr>
          <a:xfrm>
            <a:off x="18235450" y="11830473"/>
            <a:ext cx="610300" cy="610300"/>
          </a:xfrm>
          <a:prstGeom prst="star12">
            <a:avLst/>
          </a:prstGeom>
          <a:ln/>
        </p:spPr>
        <p:style>
          <a:lnRef idx="2">
            <a:schemeClr val="accent3"/>
          </a:lnRef>
          <a:fillRef idx="1">
            <a:schemeClr val="lt1"/>
          </a:fillRef>
          <a:effectRef idx="0">
            <a:schemeClr val="accent3"/>
          </a:effectRef>
          <a:fontRef idx="minor">
            <a:schemeClr val="dk1"/>
          </a:fontRef>
        </p:style>
      </p:sp>
      <p:sp>
        <p:nvSpPr>
          <p:cNvPr id="81" name="Tekstvak 80">
            <a:extLst>
              <a:ext uri="{FF2B5EF4-FFF2-40B4-BE49-F238E27FC236}">
                <a16:creationId xmlns:a16="http://schemas.microsoft.com/office/drawing/2014/main" id="{6E789370-2090-4AE4-9C29-3F66B6E09513}"/>
              </a:ext>
            </a:extLst>
          </p:cNvPr>
          <p:cNvSpPr txBox="1"/>
          <p:nvPr/>
        </p:nvSpPr>
        <p:spPr>
          <a:xfrm>
            <a:off x="19282855" y="11720124"/>
            <a:ext cx="4187275" cy="830997"/>
          </a:xfrm>
          <a:prstGeom prst="rect">
            <a:avLst/>
          </a:prstGeom>
          <a:noFill/>
        </p:spPr>
        <p:txBody>
          <a:bodyPr wrap="square" lIns="91440" tIns="45720" rIns="91440" bIns="45720" anchor="t">
            <a:spAutoFit/>
          </a:bodyPr>
          <a:lstStyle/>
          <a:p>
            <a:r>
              <a:rPr kumimoji="0" lang="nl-NL" sz="2400" b="1" i="0" u="none" strike="noStrike" kern="1200" cap="none" spc="0" normalizeH="0" baseline="0" noProof="0"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uLnTx/>
                <a:uFillTx/>
                <a:latin typeface="FlandersArtSans-Light" panose="00000400000000000000" pitchFamily="2" charset="0"/>
                <a:ea typeface="+mn-ea"/>
                <a:cs typeface="+mn-cs"/>
              </a:rPr>
              <a:t>vernieuwde rolinvulling ESF</a:t>
            </a:r>
          </a:p>
          <a:p>
            <a:r>
              <a:rPr lang="nl-NL" sz="2400" b="1" dirty="0">
                <a:ln w="12700">
                  <a:solidFill>
                    <a:srgbClr val="FFCC00">
                      <a:lumMod val="50000"/>
                    </a:srgbClr>
                  </a:solidFill>
                  <a:prstDash val="solid"/>
                </a:ln>
                <a:pattFill prst="narHorz">
                  <a:fgClr>
                    <a:srgbClr val="FFCC00"/>
                  </a:fgClr>
                  <a:bgClr>
                    <a:srgbClr val="FFCC00">
                      <a:lumMod val="40000"/>
                      <a:lumOff val="60000"/>
                    </a:srgbClr>
                  </a:bgClr>
                </a:pattFill>
                <a:effectLst>
                  <a:innerShdw blurRad="177800">
                    <a:srgbClr val="FFCC00">
                      <a:lumMod val="50000"/>
                    </a:srgbClr>
                  </a:innerShdw>
                </a:effectLst>
                <a:latin typeface="FlandersArtSans-Light"/>
              </a:rPr>
              <a:t>= coach</a:t>
            </a:r>
            <a:endParaRPr lang="nl-NL" sz="2400" b="1" dirty="0">
              <a:ln w="12700">
                <a:solidFill>
                  <a:srgbClr val="FFCC00">
                    <a:lumMod val="50000"/>
                  </a:srgbClr>
                </a:solidFill>
                <a:prstDash val="solid"/>
              </a:ln>
              <a:effectLst>
                <a:innerShdw blurRad="177800">
                  <a:srgbClr val="FFCC00">
                    <a:lumMod val="50000"/>
                  </a:srgbClr>
                </a:innerShdw>
              </a:effectLst>
              <a:latin typeface="FlandersArtSans-Light"/>
            </a:endParaRPr>
          </a:p>
        </p:txBody>
      </p:sp>
    </p:spTree>
    <p:extLst>
      <p:ext uri="{BB962C8B-B14F-4D97-AF65-F5344CB8AC3E}">
        <p14:creationId xmlns:p14="http://schemas.microsoft.com/office/powerpoint/2010/main" val="413486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04E0E-8F2C-4C58-9F2C-6A15814CFCBF}"/>
              </a:ext>
            </a:extLst>
          </p:cNvPr>
          <p:cNvSpPr>
            <a:spLocks noGrp="1"/>
          </p:cNvSpPr>
          <p:nvPr>
            <p:ph type="title"/>
          </p:nvPr>
        </p:nvSpPr>
        <p:spPr/>
        <p:txBody>
          <a:bodyPr/>
          <a:lstStyle/>
          <a:p>
            <a:r>
              <a:rPr lang="nl-BE" dirty="0"/>
              <a:t>Een typische casus (1)</a:t>
            </a:r>
          </a:p>
        </p:txBody>
      </p:sp>
      <p:sp>
        <p:nvSpPr>
          <p:cNvPr id="3" name="Tijdelijke aanduiding voor inhoud 2">
            <a:extLst>
              <a:ext uri="{FF2B5EF4-FFF2-40B4-BE49-F238E27FC236}">
                <a16:creationId xmlns:a16="http://schemas.microsoft.com/office/drawing/2014/main" id="{32AB30A3-384F-437E-81A1-BAADCA73605D}"/>
              </a:ext>
            </a:extLst>
          </p:cNvPr>
          <p:cNvSpPr>
            <a:spLocks noGrp="1"/>
          </p:cNvSpPr>
          <p:nvPr>
            <p:ph idx="1"/>
          </p:nvPr>
        </p:nvSpPr>
        <p:spPr/>
        <p:txBody>
          <a:bodyPr/>
          <a:lstStyle/>
          <a:p>
            <a:pPr algn="just"/>
            <a:r>
              <a:rPr lang="nl-NL" dirty="0"/>
              <a:t>Rudy is 46 jaar. Hij is dakloos. Hij leeft grotendeels op straat maar kan af en toe gebruik maken van de winteropvang. Zijn vrouw is van hem weggegaan en heeft ondertussen een nieuwe relatie. Samen hadden ze een café maar dat heeft Rudy wegens financiële problemen moeten opgeven. Hij heeft 2 dochters die geen contact meer met hem willen. Rudy ziet het nut van het leven niet meer en leeft van dag tot dag. Hij kampt met een zware depressie. </a:t>
            </a:r>
          </a:p>
          <a:p>
            <a:endParaRPr lang="nl-NL" dirty="0"/>
          </a:p>
          <a:p>
            <a:pPr algn="just"/>
            <a:r>
              <a:rPr lang="nl-NL" dirty="0"/>
              <a:t>Rudy heeft weinig hygiëne en oogt onverzorgd. Hij ziet werken als een laatste strohalm om zijn leven om te keren: hij wil een stabiele woonomgeving en bovenal het contact herstellen met zijn dochters. Gelukkig heeft hij een hond die hem veel energie heeft.</a:t>
            </a:r>
          </a:p>
          <a:p>
            <a:pPr algn="just"/>
            <a:endParaRPr lang="nl-NL" dirty="0"/>
          </a:p>
          <a:p>
            <a:pPr algn="just"/>
            <a:r>
              <a:rPr lang="nl-NL" i="1" dirty="0">
                <a:sym typeface="Wingdings" panose="05000000000000000000" pitchFamily="2" charset="2"/>
              </a:rPr>
              <a:t> Hoe ziet de ideale begeleiding eruit vanuit het perspectief van Rudy?</a:t>
            </a:r>
            <a:endParaRPr lang="nl-NL" i="1" dirty="0"/>
          </a:p>
          <a:p>
            <a:endParaRPr lang="nl-BE" dirty="0"/>
          </a:p>
        </p:txBody>
      </p:sp>
    </p:spTree>
    <p:extLst>
      <p:ext uri="{BB962C8B-B14F-4D97-AF65-F5344CB8AC3E}">
        <p14:creationId xmlns:p14="http://schemas.microsoft.com/office/powerpoint/2010/main" val="232695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9D6E04-BB5C-4643-A371-9592F7C7D328}"/>
              </a:ext>
            </a:extLst>
          </p:cNvPr>
          <p:cNvSpPr>
            <a:spLocks noGrp="1"/>
          </p:cNvSpPr>
          <p:nvPr>
            <p:ph type="title"/>
          </p:nvPr>
        </p:nvSpPr>
        <p:spPr/>
        <p:txBody>
          <a:bodyPr/>
          <a:lstStyle/>
          <a:p>
            <a:r>
              <a:rPr lang="nl-BE" dirty="0"/>
              <a:t>Een typische casus (2) </a:t>
            </a:r>
          </a:p>
        </p:txBody>
      </p:sp>
      <p:sp>
        <p:nvSpPr>
          <p:cNvPr id="3" name="Tijdelijke aanduiding voor inhoud 2">
            <a:extLst>
              <a:ext uri="{FF2B5EF4-FFF2-40B4-BE49-F238E27FC236}">
                <a16:creationId xmlns:a16="http://schemas.microsoft.com/office/drawing/2014/main" id="{41FBDEDD-CB40-4470-A10C-DC1D117F19C3}"/>
              </a:ext>
            </a:extLst>
          </p:cNvPr>
          <p:cNvSpPr>
            <a:spLocks noGrp="1"/>
          </p:cNvSpPr>
          <p:nvPr>
            <p:ph idx="1"/>
          </p:nvPr>
        </p:nvSpPr>
        <p:spPr/>
        <p:txBody>
          <a:bodyPr>
            <a:normAutofit lnSpcReduction="10000"/>
          </a:bodyPr>
          <a:lstStyle/>
          <a:p>
            <a:r>
              <a:rPr lang="nl-NL" dirty="0"/>
              <a:t>Rudy is in begeleiding bij OCMW. Hij krijgt sinds een jaar een OCMW-leefloon. Hij beschikt niet over een gsm waardoor hij veel afspraken misloopt. Na een aantal keer niet opdagen, wordt zijn leefloon geschrapt als sanctie. Hij heeft nu geen geld meer om eten te kopen. </a:t>
            </a:r>
          </a:p>
          <a:p>
            <a:endParaRPr lang="nl-NL" dirty="0"/>
          </a:p>
          <a:p>
            <a:r>
              <a:rPr lang="nl-NL" dirty="0"/>
              <a:t>Rudy is ook in begeleiding bij een ESF-project. De trajectbegeleider van het ESF-project wil hem zo snel mogelijk aan het werk krijgen. Dat is de doelstelling van het project. Rudy komt hier vooral om zijn hart te luchten. Hij heeft geen tijd om na te denken over een job. Hij wil vooral focussen op hoe hij op korte termijn een dak boven zijn hoofd heeft en toegang tot voldoende eten. Daarnaast wil hij graag terug contact met zijn dochters. </a:t>
            </a:r>
          </a:p>
          <a:p>
            <a:endParaRPr lang="nl-NL" dirty="0"/>
          </a:p>
          <a:p>
            <a:r>
              <a:rPr lang="nl-NL" dirty="0"/>
              <a:t>Zijn zoektocht naar een (nood)woning verloopt heel moeizaam. Op veel plaatsen kan hij niet terecht omdat honden niet toegelaten zijn, en hij wil zijn hond niet kan achterlaten. Ook de zoektocht naar eten vraagt dagelijks veel energie.</a:t>
            </a:r>
          </a:p>
          <a:p>
            <a:endParaRPr lang="nl-BE" dirty="0"/>
          </a:p>
        </p:txBody>
      </p:sp>
      <p:sp>
        <p:nvSpPr>
          <p:cNvPr id="4" name="Tekstballon: rechthoek 3">
            <a:extLst>
              <a:ext uri="{FF2B5EF4-FFF2-40B4-BE49-F238E27FC236}">
                <a16:creationId xmlns:a16="http://schemas.microsoft.com/office/drawing/2014/main" id="{B0B86953-7867-467A-94B7-0E118EEC4681}"/>
              </a:ext>
            </a:extLst>
          </p:cNvPr>
          <p:cNvSpPr/>
          <p:nvPr/>
        </p:nvSpPr>
        <p:spPr>
          <a:xfrm>
            <a:off x="17119351" y="638931"/>
            <a:ext cx="6424862" cy="3648700"/>
          </a:xfrm>
          <a:prstGeom prst="wedgeRectCallout">
            <a:avLst>
              <a:gd name="adj1" fmla="val -31694"/>
              <a:gd name="adj2" fmla="val 69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Er is al herhaalde (</a:t>
            </a:r>
            <a:r>
              <a:rPr lang="nl-BE" sz="3600" dirty="0" err="1"/>
              <a:t>inter</a:t>
            </a:r>
            <a:r>
              <a:rPr lang="nl-BE" sz="3600" dirty="0"/>
              <a:t>)actie nodig om erachter te komen dat er een </a:t>
            </a:r>
            <a:r>
              <a:rPr lang="nl-BE" sz="3600" dirty="0" err="1"/>
              <a:t>multi</a:t>
            </a:r>
            <a:r>
              <a:rPr lang="nl-BE" sz="3600" dirty="0"/>
              <a:t>-problematiek is en er samenspel van dienstverleners nodig zal zijn </a:t>
            </a:r>
          </a:p>
          <a:p>
            <a:pPr algn="ctr"/>
            <a:endParaRPr lang="nl-BE" dirty="0"/>
          </a:p>
        </p:txBody>
      </p:sp>
      <p:sp>
        <p:nvSpPr>
          <p:cNvPr id="5" name="Tekstballon: rechthoek 4">
            <a:extLst>
              <a:ext uri="{FF2B5EF4-FFF2-40B4-BE49-F238E27FC236}">
                <a16:creationId xmlns:a16="http://schemas.microsoft.com/office/drawing/2014/main" id="{72C96329-0514-4DFD-B79B-12E1462EE942}"/>
              </a:ext>
            </a:extLst>
          </p:cNvPr>
          <p:cNvSpPr/>
          <p:nvPr/>
        </p:nvSpPr>
        <p:spPr>
          <a:xfrm>
            <a:off x="18246308" y="5754752"/>
            <a:ext cx="6136105" cy="2883921"/>
          </a:xfrm>
          <a:prstGeom prst="wedgeRectCallout">
            <a:avLst>
              <a:gd name="adj1" fmla="val -144362"/>
              <a:gd name="adj2" fmla="val -4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Aanpak moet rekening houden met / inspelen op hele levenscontext van Rudy</a:t>
            </a:r>
          </a:p>
        </p:txBody>
      </p:sp>
      <p:sp>
        <p:nvSpPr>
          <p:cNvPr id="6" name="Tekstballon: rechthoek 5">
            <a:extLst>
              <a:ext uri="{FF2B5EF4-FFF2-40B4-BE49-F238E27FC236}">
                <a16:creationId xmlns:a16="http://schemas.microsoft.com/office/drawing/2014/main" id="{EE89BB9B-B268-4AEB-926D-804DED789FF3}"/>
              </a:ext>
            </a:extLst>
          </p:cNvPr>
          <p:cNvSpPr/>
          <p:nvPr/>
        </p:nvSpPr>
        <p:spPr>
          <a:xfrm>
            <a:off x="16815347" y="9707520"/>
            <a:ext cx="6424862" cy="3648700"/>
          </a:xfrm>
          <a:prstGeom prst="wedgeRectCallout">
            <a:avLst>
              <a:gd name="adj1" fmla="val -36563"/>
              <a:gd name="adj2" fmla="val -64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Grote verschillen tussen Rudy’s, Julia’s, Anna’s, Paulo’s, </a:t>
            </a:r>
            <a:r>
              <a:rPr lang="nl-BE" sz="3600" dirty="0" err="1"/>
              <a:t>Brahim’s</a:t>
            </a:r>
            <a:r>
              <a:rPr lang="nl-BE" sz="3600" dirty="0"/>
              <a:t>, … wat betreft intensiteit / duur van nodige traject</a:t>
            </a:r>
          </a:p>
          <a:p>
            <a:pPr algn="ctr"/>
            <a:endParaRPr lang="nl-BE" dirty="0"/>
          </a:p>
        </p:txBody>
      </p:sp>
      <p:sp>
        <p:nvSpPr>
          <p:cNvPr id="7" name="Tekstballon: rechthoek 6">
            <a:extLst>
              <a:ext uri="{FF2B5EF4-FFF2-40B4-BE49-F238E27FC236}">
                <a16:creationId xmlns:a16="http://schemas.microsoft.com/office/drawing/2014/main" id="{A3AB5D47-5BA5-4BCF-8B1D-A923829C03BF}"/>
              </a:ext>
            </a:extLst>
          </p:cNvPr>
          <p:cNvSpPr/>
          <p:nvPr/>
        </p:nvSpPr>
        <p:spPr>
          <a:xfrm>
            <a:off x="10512811" y="638931"/>
            <a:ext cx="6164174" cy="265112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Typisch traject met bochten en kronkels (2 stappen vooruit, eentje achteruit)</a:t>
            </a:r>
          </a:p>
        </p:txBody>
      </p:sp>
      <p:sp>
        <p:nvSpPr>
          <p:cNvPr id="8" name="Tekstballon: rechthoek 7">
            <a:extLst>
              <a:ext uri="{FF2B5EF4-FFF2-40B4-BE49-F238E27FC236}">
                <a16:creationId xmlns:a16="http://schemas.microsoft.com/office/drawing/2014/main" id="{8C7A11F6-21C5-41B0-A8FC-0DE7806444CE}"/>
              </a:ext>
            </a:extLst>
          </p:cNvPr>
          <p:cNvSpPr/>
          <p:nvPr/>
        </p:nvSpPr>
        <p:spPr>
          <a:xfrm>
            <a:off x="791668" y="2754374"/>
            <a:ext cx="6629399" cy="3198100"/>
          </a:xfrm>
          <a:prstGeom prst="wedgeRectCallout">
            <a:avLst>
              <a:gd name="adj1" fmla="val 29319"/>
              <a:gd name="adj2" fmla="val 59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De vraag die gesteld wordt door Rudy is niet dezelfde als de doelstelling van het project waarbij hij terechtkomt</a:t>
            </a:r>
          </a:p>
        </p:txBody>
      </p:sp>
      <p:sp>
        <p:nvSpPr>
          <p:cNvPr id="9" name="Tekstballon: rechthoek 8">
            <a:extLst>
              <a:ext uri="{FF2B5EF4-FFF2-40B4-BE49-F238E27FC236}">
                <a16:creationId xmlns:a16="http://schemas.microsoft.com/office/drawing/2014/main" id="{AC9D2420-02F2-4EA7-BBF6-DE513CA7D197}"/>
              </a:ext>
            </a:extLst>
          </p:cNvPr>
          <p:cNvSpPr/>
          <p:nvPr/>
        </p:nvSpPr>
        <p:spPr>
          <a:xfrm>
            <a:off x="6791040" y="8601594"/>
            <a:ext cx="6629399" cy="3381859"/>
          </a:xfrm>
          <a:prstGeom prst="wedgeRectCallout">
            <a:avLst>
              <a:gd name="adj1" fmla="val 14691"/>
              <a:gd name="adj2" fmla="val -7183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t>Geen kwestie van nog geen aangepast standaard traject dat moet ontwikkeld worden, maar eigen aan deze</a:t>
            </a:r>
            <a:r>
              <a:rPr lang="nl-NL" sz="1400" dirty="0"/>
              <a:t> </a:t>
            </a:r>
            <a:r>
              <a:rPr lang="nl-NL" sz="3600" dirty="0"/>
              <a:t>doelgroep</a:t>
            </a:r>
          </a:p>
          <a:p>
            <a:pPr algn="ctr"/>
            <a:endParaRPr lang="nl-BE" sz="3600" dirty="0"/>
          </a:p>
        </p:txBody>
      </p:sp>
    </p:spTree>
    <p:extLst>
      <p:ext uri="{BB962C8B-B14F-4D97-AF65-F5344CB8AC3E}">
        <p14:creationId xmlns:p14="http://schemas.microsoft.com/office/powerpoint/2010/main" val="164170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5" name="Titel 4">
            <a:extLst>
              <a:ext uri="{FF2B5EF4-FFF2-40B4-BE49-F238E27FC236}">
                <a16:creationId xmlns:a16="http://schemas.microsoft.com/office/drawing/2014/main" id="{E6DE3DDA-1EB7-4934-8EAD-21076DB69662}"/>
              </a:ext>
            </a:extLst>
          </p:cNvPr>
          <p:cNvSpPr>
            <a:spLocks noGrp="1"/>
          </p:cNvSpPr>
          <p:nvPr>
            <p:ph type="title"/>
          </p:nvPr>
        </p:nvSpPr>
        <p:spPr/>
        <p:txBody>
          <a:bodyPr/>
          <a:lstStyle/>
          <a:p>
            <a:r>
              <a:rPr lang="nl-BE" dirty="0"/>
              <a:t>Een systeem binnen systemen</a:t>
            </a:r>
          </a:p>
        </p:txBody>
      </p:sp>
      <p:sp>
        <p:nvSpPr>
          <p:cNvPr id="97" name="Google Shape;97;p13"/>
          <p:cNvSpPr/>
          <p:nvPr/>
        </p:nvSpPr>
        <p:spPr>
          <a:xfrm>
            <a:off x="6900557" y="4161294"/>
            <a:ext cx="10012613" cy="7053926"/>
          </a:xfrm>
          <a:prstGeom prst="ellipse">
            <a:avLst/>
          </a:prstGeom>
          <a:solidFill>
            <a:schemeClr val="accent1">
              <a:alpha val="40000"/>
            </a:schemeClr>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a:p>
            <a:pPr algn="ctr">
              <a:buClr>
                <a:srgbClr val="000000"/>
              </a:buClr>
              <a:buSzPts val="5120"/>
            </a:pPr>
            <a:endParaRPr sz="7200">
              <a:solidFill>
                <a:schemeClr val="dk1"/>
              </a:solidFill>
              <a:latin typeface="Helvetica Neue Light"/>
              <a:ea typeface="Helvetica Neue Light"/>
              <a:cs typeface="Helvetica Neue Light"/>
              <a:sym typeface="Helvetica Neue Light"/>
            </a:endParaRPr>
          </a:p>
        </p:txBody>
      </p:sp>
      <p:sp>
        <p:nvSpPr>
          <p:cNvPr id="98" name="Google Shape;98;p13"/>
          <p:cNvSpPr/>
          <p:nvPr/>
        </p:nvSpPr>
        <p:spPr>
          <a:xfrm>
            <a:off x="8079569" y="5531006"/>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99" name="Google Shape;99;p13"/>
          <p:cNvSpPr/>
          <p:nvPr/>
        </p:nvSpPr>
        <p:spPr>
          <a:xfrm>
            <a:off x="12361883" y="5699742"/>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100" name="Google Shape;100;p13"/>
          <p:cNvSpPr/>
          <p:nvPr/>
        </p:nvSpPr>
        <p:spPr>
          <a:xfrm>
            <a:off x="7674361" y="7291081"/>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101" name="Google Shape;101;p13"/>
          <p:cNvSpPr/>
          <p:nvPr/>
        </p:nvSpPr>
        <p:spPr>
          <a:xfrm>
            <a:off x="11042039" y="7365207"/>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102" name="Google Shape;102;p13"/>
          <p:cNvSpPr/>
          <p:nvPr/>
        </p:nvSpPr>
        <p:spPr>
          <a:xfrm>
            <a:off x="14333950" y="6922538"/>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103" name="Google Shape;103;p13"/>
          <p:cNvSpPr/>
          <p:nvPr/>
        </p:nvSpPr>
        <p:spPr>
          <a:xfrm>
            <a:off x="9209848" y="8740046"/>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sp>
        <p:nvSpPr>
          <p:cNvPr id="104" name="Google Shape;104;p13"/>
          <p:cNvSpPr/>
          <p:nvPr/>
        </p:nvSpPr>
        <p:spPr>
          <a:xfrm>
            <a:off x="12373637" y="9030673"/>
            <a:ext cx="2230244" cy="1159727"/>
          </a:xfrm>
          <a:prstGeom prst="ellipse">
            <a:avLst/>
          </a:prstGeom>
          <a:solidFill>
            <a:schemeClr val="lt1"/>
          </a:solidFill>
          <a:ln w="25400" cap="flat" cmpd="sng">
            <a:solidFill>
              <a:srgbClr val="02498C"/>
            </a:solidFill>
            <a:prstDash val="solid"/>
            <a:round/>
            <a:headEnd type="none" w="sm" len="sm"/>
            <a:tailEnd type="none" w="sm" len="sm"/>
          </a:ln>
        </p:spPr>
        <p:txBody>
          <a:bodyPr spcFirstLastPara="1" wrap="square" lIns="128566" tIns="64266" rIns="128566" bIns="64266" anchor="ctr" anchorCtr="0">
            <a:noAutofit/>
          </a:bodyPr>
          <a:lstStyle/>
          <a:p>
            <a:pPr algn="ctr">
              <a:buClr>
                <a:schemeClr val="dk1"/>
              </a:buClr>
              <a:buSzPts val="1707"/>
            </a:pPr>
            <a:r>
              <a:rPr lang="en-US" sz="2401">
                <a:solidFill>
                  <a:schemeClr val="dk1"/>
                </a:solidFill>
                <a:latin typeface="Helvetica Neue Light"/>
                <a:ea typeface="Helvetica Neue Light"/>
                <a:cs typeface="Helvetica Neue Light"/>
                <a:sym typeface="Helvetica Neue Light"/>
              </a:rPr>
              <a:t>Sub systeem</a:t>
            </a:r>
            <a:endParaRPr sz="6026"/>
          </a:p>
        </p:txBody>
      </p:sp>
      <p:cxnSp>
        <p:nvCxnSpPr>
          <p:cNvPr id="105" name="Google Shape;105;p13"/>
          <p:cNvCxnSpPr/>
          <p:nvPr/>
        </p:nvCxnSpPr>
        <p:spPr>
          <a:xfrm>
            <a:off x="10309812" y="6155475"/>
            <a:ext cx="2052070" cy="124130"/>
          </a:xfrm>
          <a:prstGeom prst="straightConnector1">
            <a:avLst/>
          </a:prstGeom>
          <a:noFill/>
          <a:ln w="9525" cap="flat" cmpd="sng">
            <a:solidFill>
              <a:srgbClr val="0062BF"/>
            </a:solidFill>
            <a:prstDash val="solid"/>
            <a:round/>
            <a:headEnd type="none" w="sm" len="sm"/>
            <a:tailEnd type="none" w="sm" len="sm"/>
          </a:ln>
        </p:spPr>
      </p:cxnSp>
      <p:cxnSp>
        <p:nvCxnSpPr>
          <p:cNvPr id="106" name="Google Shape;106;p13"/>
          <p:cNvCxnSpPr/>
          <p:nvPr/>
        </p:nvCxnSpPr>
        <p:spPr>
          <a:xfrm>
            <a:off x="14265514" y="6689630"/>
            <a:ext cx="395048" cy="402744"/>
          </a:xfrm>
          <a:prstGeom prst="straightConnector1">
            <a:avLst/>
          </a:prstGeom>
          <a:noFill/>
          <a:ln w="9525" cap="flat" cmpd="sng">
            <a:solidFill>
              <a:srgbClr val="0062BF"/>
            </a:solidFill>
            <a:prstDash val="solid"/>
            <a:round/>
            <a:headEnd type="none" w="sm" len="sm"/>
            <a:tailEnd type="none" w="sm" len="sm"/>
          </a:ln>
        </p:spPr>
      </p:cxnSp>
      <p:cxnSp>
        <p:nvCxnSpPr>
          <p:cNvPr id="107" name="Google Shape;107;p13"/>
          <p:cNvCxnSpPr/>
          <p:nvPr/>
        </p:nvCxnSpPr>
        <p:spPr>
          <a:xfrm>
            <a:off x="9904606" y="6601524"/>
            <a:ext cx="1279558" cy="1090176"/>
          </a:xfrm>
          <a:prstGeom prst="straightConnector1">
            <a:avLst/>
          </a:prstGeom>
          <a:noFill/>
          <a:ln w="9525" cap="flat" cmpd="sng">
            <a:solidFill>
              <a:srgbClr val="0062BF"/>
            </a:solidFill>
            <a:prstDash val="solid"/>
            <a:round/>
            <a:headEnd type="none" w="sm" len="sm"/>
            <a:tailEnd type="none" w="sm" len="sm"/>
          </a:ln>
        </p:spPr>
      </p:cxnSp>
      <p:cxnSp>
        <p:nvCxnSpPr>
          <p:cNvPr id="108" name="Google Shape;108;p13"/>
          <p:cNvCxnSpPr/>
          <p:nvPr/>
        </p:nvCxnSpPr>
        <p:spPr>
          <a:xfrm>
            <a:off x="12945671" y="8355095"/>
            <a:ext cx="326611" cy="675577"/>
          </a:xfrm>
          <a:prstGeom prst="straightConnector1">
            <a:avLst/>
          </a:prstGeom>
          <a:noFill/>
          <a:ln w="9525" cap="flat" cmpd="sng">
            <a:solidFill>
              <a:srgbClr val="0062BF"/>
            </a:solidFill>
            <a:prstDash val="solid"/>
            <a:round/>
            <a:headEnd type="none" w="sm" len="sm"/>
            <a:tailEnd type="none" w="sm" len="sm"/>
          </a:ln>
        </p:spPr>
      </p:cxnSp>
      <p:cxnSp>
        <p:nvCxnSpPr>
          <p:cNvPr id="109" name="Google Shape;109;p13"/>
          <p:cNvCxnSpPr/>
          <p:nvPr/>
        </p:nvCxnSpPr>
        <p:spPr>
          <a:xfrm rot="10800000" flipH="1">
            <a:off x="14277270" y="8082266"/>
            <a:ext cx="822582" cy="1118246"/>
          </a:xfrm>
          <a:prstGeom prst="straightConnector1">
            <a:avLst/>
          </a:prstGeom>
          <a:noFill/>
          <a:ln w="9525" cap="flat" cmpd="sng">
            <a:solidFill>
              <a:srgbClr val="0062BF"/>
            </a:solidFill>
            <a:prstDash val="solid"/>
            <a:round/>
            <a:headEnd type="none" w="sm" len="sm"/>
            <a:tailEnd type="none" w="sm" len="sm"/>
          </a:ln>
        </p:spPr>
      </p:cxnSp>
      <p:cxnSp>
        <p:nvCxnSpPr>
          <p:cNvPr id="110" name="Google Shape;110;p13"/>
          <p:cNvCxnSpPr/>
          <p:nvPr/>
        </p:nvCxnSpPr>
        <p:spPr>
          <a:xfrm>
            <a:off x="9319031" y="8493939"/>
            <a:ext cx="217430" cy="384948"/>
          </a:xfrm>
          <a:prstGeom prst="straightConnector1">
            <a:avLst/>
          </a:prstGeom>
          <a:noFill/>
          <a:ln w="9525" cap="flat" cmpd="sng">
            <a:solidFill>
              <a:srgbClr val="0062BF"/>
            </a:solidFill>
            <a:prstDash val="solid"/>
            <a:round/>
            <a:headEnd type="none" w="sm" len="sm"/>
            <a:tailEnd type="none" w="sm" len="sm"/>
          </a:ln>
        </p:spPr>
      </p:cxnSp>
      <p:cxnSp>
        <p:nvCxnSpPr>
          <p:cNvPr id="111" name="Google Shape;111;p13"/>
          <p:cNvCxnSpPr/>
          <p:nvPr/>
        </p:nvCxnSpPr>
        <p:spPr>
          <a:xfrm>
            <a:off x="11440091" y="9319909"/>
            <a:ext cx="933545" cy="290628"/>
          </a:xfrm>
          <a:prstGeom prst="straightConnector1">
            <a:avLst/>
          </a:prstGeom>
          <a:noFill/>
          <a:ln w="9525" cap="flat" cmpd="sng">
            <a:solidFill>
              <a:srgbClr val="0062BF"/>
            </a:solidFill>
            <a:prstDash val="solid"/>
            <a:round/>
            <a:headEnd type="none" w="sm" len="sm"/>
            <a:tailEnd type="none" w="sm" len="sm"/>
          </a:ln>
        </p:spPr>
      </p:cxnSp>
      <p:sp>
        <p:nvSpPr>
          <p:cNvPr id="112" name="Google Shape;112;p13"/>
          <p:cNvSpPr txBox="1"/>
          <p:nvPr/>
        </p:nvSpPr>
        <p:spPr>
          <a:xfrm>
            <a:off x="3485625" y="4361455"/>
            <a:ext cx="3719595" cy="1114929"/>
          </a:xfrm>
          <a:prstGeom prst="rect">
            <a:avLst/>
          </a:prstGeom>
          <a:noFill/>
          <a:ln>
            <a:noFill/>
          </a:ln>
        </p:spPr>
        <p:txBody>
          <a:bodyPr spcFirstLastPara="1" wrap="square" lIns="128566" tIns="64266" rIns="128566" bIns="64266" anchor="t" anchorCtr="0">
            <a:spAutoFit/>
          </a:bodyPr>
          <a:lstStyle/>
          <a:p>
            <a:pPr algn="ctr">
              <a:buClr>
                <a:srgbClr val="000000"/>
              </a:buClr>
              <a:buSzPts val="2276"/>
            </a:pPr>
            <a:r>
              <a:rPr lang="en-US" sz="3201" dirty="0" err="1">
                <a:solidFill>
                  <a:schemeClr val="accent4"/>
                </a:solidFill>
                <a:latin typeface="Helvetica Neue Light"/>
                <a:ea typeface="Helvetica Neue Light"/>
                <a:cs typeface="Helvetica Neue Light"/>
                <a:sym typeface="Helvetica Neue Light"/>
              </a:rPr>
              <a:t>Onderdeel</a:t>
            </a:r>
            <a:r>
              <a:rPr lang="en-US" sz="3201" dirty="0">
                <a:solidFill>
                  <a:schemeClr val="accent4"/>
                </a:solidFill>
                <a:latin typeface="Helvetica Neue Light"/>
                <a:ea typeface="Helvetica Neue Light"/>
                <a:cs typeface="Helvetica Neue Light"/>
                <a:sym typeface="Helvetica Neue Light"/>
              </a:rPr>
              <a:t> van </a:t>
            </a:r>
            <a:r>
              <a:rPr lang="en-US" sz="3201" dirty="0" err="1">
                <a:solidFill>
                  <a:schemeClr val="accent4"/>
                </a:solidFill>
                <a:latin typeface="Helvetica Neue Light"/>
                <a:ea typeface="Helvetica Neue Light"/>
                <a:cs typeface="Helvetica Neue Light"/>
                <a:sym typeface="Helvetica Neue Light"/>
              </a:rPr>
              <a:t>een</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groter</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systeem</a:t>
            </a:r>
            <a:endParaRPr sz="6026" dirty="0">
              <a:solidFill>
                <a:schemeClr val="accent4"/>
              </a:solidFill>
            </a:endParaRPr>
          </a:p>
        </p:txBody>
      </p:sp>
      <p:cxnSp>
        <p:nvCxnSpPr>
          <p:cNvPr id="113" name="Google Shape;113;p13"/>
          <p:cNvCxnSpPr/>
          <p:nvPr/>
        </p:nvCxnSpPr>
        <p:spPr>
          <a:xfrm>
            <a:off x="6900559" y="5021450"/>
            <a:ext cx="773802" cy="509555"/>
          </a:xfrm>
          <a:prstGeom prst="straightConnector1">
            <a:avLst/>
          </a:prstGeom>
          <a:noFill/>
          <a:ln w="9525" cap="flat" cmpd="sng">
            <a:solidFill>
              <a:srgbClr val="0062BF"/>
            </a:solidFill>
            <a:prstDash val="solid"/>
            <a:round/>
            <a:headEnd type="triangle" w="med" len="med"/>
            <a:tailEnd type="triangle" w="med" len="med"/>
          </a:ln>
        </p:spPr>
      </p:cxnSp>
      <p:sp>
        <p:nvSpPr>
          <p:cNvPr id="114" name="Google Shape;114;p13"/>
          <p:cNvSpPr txBox="1"/>
          <p:nvPr/>
        </p:nvSpPr>
        <p:spPr>
          <a:xfrm>
            <a:off x="13272284" y="2816099"/>
            <a:ext cx="6141135" cy="1237911"/>
          </a:xfrm>
          <a:prstGeom prst="rect">
            <a:avLst/>
          </a:prstGeom>
          <a:noFill/>
          <a:ln>
            <a:noFill/>
          </a:ln>
        </p:spPr>
        <p:txBody>
          <a:bodyPr spcFirstLastPara="1" wrap="square" lIns="128566" tIns="64266" rIns="128566" bIns="64266" anchor="t" anchorCtr="0">
            <a:spAutoFit/>
          </a:bodyPr>
          <a:lstStyle/>
          <a:p>
            <a:pPr algn="ctr">
              <a:buClr>
                <a:srgbClr val="000000"/>
              </a:buClr>
              <a:buSzPts val="2844"/>
            </a:pPr>
            <a:r>
              <a:rPr lang="en-US" sz="4000" b="1" dirty="0">
                <a:solidFill>
                  <a:schemeClr val="accent4"/>
                </a:solidFill>
                <a:latin typeface="Helvetica Neue Light"/>
                <a:ea typeface="Helvetica Neue Light"/>
                <a:cs typeface="Helvetica Neue Light"/>
                <a:sym typeface="Helvetica Neue Light"/>
              </a:rPr>
              <a:t>De </a:t>
            </a:r>
            <a:r>
              <a:rPr lang="en-US" sz="4000" b="1" dirty="0" err="1">
                <a:solidFill>
                  <a:schemeClr val="accent4"/>
                </a:solidFill>
                <a:latin typeface="Helvetica Neue Light"/>
                <a:ea typeface="Helvetica Neue Light"/>
                <a:cs typeface="Helvetica Neue Light"/>
                <a:sym typeface="Helvetica Neue Light"/>
              </a:rPr>
              <a:t>omgeving</a:t>
            </a:r>
            <a:r>
              <a:rPr lang="en-US" sz="4000" b="1" dirty="0">
                <a:solidFill>
                  <a:schemeClr val="accent4"/>
                </a:solidFill>
                <a:latin typeface="Helvetica Neue Light"/>
                <a:ea typeface="Helvetica Neue Light"/>
                <a:cs typeface="Helvetica Neue Light"/>
                <a:sym typeface="Helvetica Neue Light"/>
              </a:rPr>
              <a:t> </a:t>
            </a:r>
            <a:endParaRPr sz="6026" dirty="0">
              <a:solidFill>
                <a:schemeClr val="accent4"/>
              </a:solidFill>
            </a:endParaRPr>
          </a:p>
          <a:p>
            <a:pPr algn="ctr">
              <a:buClr>
                <a:srgbClr val="000000"/>
              </a:buClr>
              <a:buSzPts val="2276"/>
            </a:pPr>
            <a:r>
              <a:rPr lang="en-US" sz="3201" dirty="0" err="1">
                <a:solidFill>
                  <a:schemeClr val="accent4"/>
                </a:solidFill>
                <a:latin typeface="Helvetica Neue Light"/>
                <a:ea typeface="Helvetica Neue Light"/>
                <a:cs typeface="Helvetica Neue Light"/>
                <a:sym typeface="Helvetica Neue Light"/>
              </a:rPr>
              <a:t>heeft</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invloed</a:t>
            </a:r>
            <a:r>
              <a:rPr lang="en-US" sz="3201" dirty="0">
                <a:solidFill>
                  <a:schemeClr val="accent4"/>
                </a:solidFill>
                <a:latin typeface="Helvetica Neue Light"/>
                <a:ea typeface="Helvetica Neue Light"/>
                <a:cs typeface="Helvetica Neue Light"/>
                <a:sym typeface="Helvetica Neue Light"/>
              </a:rPr>
              <a:t> op het </a:t>
            </a:r>
            <a:r>
              <a:rPr lang="en-US" sz="3201" dirty="0" err="1">
                <a:solidFill>
                  <a:schemeClr val="accent4"/>
                </a:solidFill>
                <a:latin typeface="Helvetica Neue Light"/>
                <a:ea typeface="Helvetica Neue Light"/>
                <a:cs typeface="Helvetica Neue Light"/>
                <a:sym typeface="Helvetica Neue Light"/>
              </a:rPr>
              <a:t>systeem</a:t>
            </a:r>
            <a:endParaRPr sz="6026" dirty="0">
              <a:solidFill>
                <a:schemeClr val="accent4"/>
              </a:solidFill>
            </a:endParaRPr>
          </a:p>
        </p:txBody>
      </p:sp>
      <p:cxnSp>
        <p:nvCxnSpPr>
          <p:cNvPr id="115" name="Google Shape;115;p13"/>
          <p:cNvCxnSpPr/>
          <p:nvPr/>
        </p:nvCxnSpPr>
        <p:spPr>
          <a:xfrm flipH="1">
            <a:off x="16080635" y="4150058"/>
            <a:ext cx="2119500" cy="927703"/>
          </a:xfrm>
          <a:prstGeom prst="curvedConnector3">
            <a:avLst>
              <a:gd name="adj1" fmla="val -36179"/>
            </a:avLst>
          </a:prstGeom>
          <a:noFill/>
          <a:ln w="9525" cap="flat" cmpd="sng">
            <a:solidFill>
              <a:srgbClr val="0062BF"/>
            </a:solidFill>
            <a:prstDash val="dash"/>
            <a:round/>
            <a:headEnd type="none" w="sm" len="sm"/>
            <a:tailEnd type="triangle" w="med" len="med"/>
          </a:ln>
        </p:spPr>
      </p:cxnSp>
      <p:sp>
        <p:nvSpPr>
          <p:cNvPr id="116" name="Google Shape;116;p13"/>
          <p:cNvSpPr txBox="1"/>
          <p:nvPr/>
        </p:nvSpPr>
        <p:spPr>
          <a:xfrm>
            <a:off x="14112995" y="11409383"/>
            <a:ext cx="3719595" cy="1114929"/>
          </a:xfrm>
          <a:prstGeom prst="rect">
            <a:avLst/>
          </a:prstGeom>
          <a:noFill/>
          <a:ln>
            <a:noFill/>
          </a:ln>
        </p:spPr>
        <p:txBody>
          <a:bodyPr spcFirstLastPara="1" wrap="square" lIns="128566" tIns="64266" rIns="128566" bIns="64266" anchor="t" anchorCtr="0">
            <a:spAutoFit/>
          </a:bodyPr>
          <a:lstStyle/>
          <a:p>
            <a:pPr algn="ctr">
              <a:buClr>
                <a:srgbClr val="000000"/>
              </a:buClr>
              <a:buSzPts val="2276"/>
            </a:pPr>
            <a:r>
              <a:rPr lang="en-US" sz="3201" dirty="0" err="1">
                <a:solidFill>
                  <a:schemeClr val="accent4"/>
                </a:solidFill>
                <a:latin typeface="Helvetica Neue Light"/>
                <a:ea typeface="Helvetica Neue Light"/>
                <a:cs typeface="Helvetica Neue Light"/>
                <a:sym typeface="Helvetica Neue Light"/>
              </a:rPr>
              <a:t>Onderdeel</a:t>
            </a:r>
            <a:r>
              <a:rPr lang="en-US" sz="3201" dirty="0">
                <a:solidFill>
                  <a:schemeClr val="accent4"/>
                </a:solidFill>
                <a:latin typeface="Helvetica Neue Light"/>
                <a:ea typeface="Helvetica Neue Light"/>
                <a:cs typeface="Helvetica Neue Light"/>
                <a:sym typeface="Helvetica Neue Light"/>
              </a:rPr>
              <a:t> van </a:t>
            </a:r>
            <a:r>
              <a:rPr lang="en-US" sz="3201" dirty="0" err="1">
                <a:solidFill>
                  <a:schemeClr val="accent4"/>
                </a:solidFill>
                <a:latin typeface="Helvetica Neue Light"/>
                <a:ea typeface="Helvetica Neue Light"/>
                <a:cs typeface="Helvetica Neue Light"/>
                <a:sym typeface="Helvetica Neue Light"/>
              </a:rPr>
              <a:t>een</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groter</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systeem</a:t>
            </a:r>
            <a:endParaRPr sz="6026" dirty="0">
              <a:solidFill>
                <a:schemeClr val="accent4"/>
              </a:solidFill>
            </a:endParaRPr>
          </a:p>
        </p:txBody>
      </p:sp>
      <p:cxnSp>
        <p:nvCxnSpPr>
          <p:cNvPr id="117" name="Google Shape;117;p13"/>
          <p:cNvCxnSpPr/>
          <p:nvPr/>
        </p:nvCxnSpPr>
        <p:spPr>
          <a:xfrm rot="10800000">
            <a:off x="15099852" y="10538850"/>
            <a:ext cx="872942" cy="767170"/>
          </a:xfrm>
          <a:prstGeom prst="straightConnector1">
            <a:avLst/>
          </a:prstGeom>
          <a:noFill/>
          <a:ln w="9525" cap="flat" cmpd="sng">
            <a:solidFill>
              <a:srgbClr val="0062BF"/>
            </a:solidFill>
            <a:prstDash val="solid"/>
            <a:round/>
            <a:headEnd type="triangle" w="med" len="med"/>
            <a:tailEnd type="triangle" w="med" len="med"/>
          </a:ln>
        </p:spPr>
      </p:cxnSp>
      <p:sp>
        <p:nvSpPr>
          <p:cNvPr id="118" name="Google Shape;118;p13"/>
          <p:cNvSpPr txBox="1"/>
          <p:nvPr/>
        </p:nvSpPr>
        <p:spPr>
          <a:xfrm>
            <a:off x="16913170" y="4946230"/>
            <a:ext cx="4141479" cy="3823747"/>
          </a:xfrm>
          <a:prstGeom prst="rect">
            <a:avLst/>
          </a:prstGeom>
          <a:noFill/>
          <a:ln>
            <a:noFill/>
          </a:ln>
        </p:spPr>
        <p:txBody>
          <a:bodyPr spcFirstLastPara="1" wrap="square" lIns="128566" tIns="64266" rIns="128566" bIns="64266" anchor="t" anchorCtr="0">
            <a:spAutoFit/>
          </a:bodyPr>
          <a:lstStyle/>
          <a:p>
            <a:pPr algn="ctr">
              <a:buClr>
                <a:srgbClr val="000000"/>
              </a:buClr>
              <a:buSzPts val="2844"/>
            </a:pPr>
            <a:r>
              <a:rPr lang="en-US" sz="4000" b="1" dirty="0" err="1">
                <a:solidFill>
                  <a:schemeClr val="accent4"/>
                </a:solidFill>
                <a:latin typeface="Helvetica Neue Light"/>
                <a:ea typeface="Helvetica Neue Light"/>
                <a:cs typeface="Helvetica Neue Light"/>
                <a:sym typeface="Helvetica Neue Light"/>
              </a:rPr>
              <a:t>Systeem</a:t>
            </a:r>
            <a:endParaRPr sz="6026" dirty="0">
              <a:solidFill>
                <a:schemeClr val="accent4"/>
              </a:solidFill>
            </a:endParaRPr>
          </a:p>
          <a:p>
            <a:pPr algn="ctr">
              <a:buClr>
                <a:srgbClr val="000000"/>
              </a:buClr>
              <a:buSzPts val="2844"/>
            </a:pPr>
            <a:r>
              <a:rPr lang="en-US" sz="4000" b="1" dirty="0" err="1">
                <a:solidFill>
                  <a:schemeClr val="accent4"/>
                </a:solidFill>
                <a:latin typeface="Helvetica Neue Light"/>
                <a:ea typeface="Helvetica Neue Light"/>
                <a:cs typeface="Helvetica Neue Light"/>
                <a:sym typeface="Helvetica Neue Light"/>
              </a:rPr>
              <a:t>eigenschappen</a:t>
            </a:r>
            <a:r>
              <a:rPr lang="en-US" sz="4000" b="1" dirty="0">
                <a:solidFill>
                  <a:schemeClr val="accent4"/>
                </a:solidFill>
                <a:latin typeface="Helvetica Neue Light"/>
                <a:ea typeface="Helvetica Neue Light"/>
                <a:cs typeface="Helvetica Neue Light"/>
                <a:sym typeface="Helvetica Neue Light"/>
              </a:rPr>
              <a:t>:</a:t>
            </a:r>
            <a:endParaRPr sz="6026" dirty="0">
              <a:solidFill>
                <a:schemeClr val="accent4"/>
              </a:solidFill>
            </a:endParaRPr>
          </a:p>
          <a:p>
            <a:pPr algn="ctr">
              <a:buClr>
                <a:srgbClr val="000000"/>
              </a:buClr>
              <a:buSzPts val="2276"/>
            </a:pPr>
            <a:endParaRPr sz="3201" dirty="0">
              <a:solidFill>
                <a:schemeClr val="accent4"/>
              </a:solidFill>
              <a:latin typeface="Helvetica Neue Light"/>
              <a:ea typeface="Helvetica Neue Light"/>
              <a:cs typeface="Helvetica Neue Light"/>
              <a:sym typeface="Helvetica Neue Light"/>
            </a:endParaRPr>
          </a:p>
          <a:p>
            <a:pPr algn="ctr">
              <a:buClr>
                <a:srgbClr val="000000"/>
              </a:buClr>
              <a:buSzPts val="2276"/>
            </a:pPr>
            <a:r>
              <a:rPr lang="en-US" sz="3201" dirty="0">
                <a:solidFill>
                  <a:schemeClr val="accent4"/>
                </a:solidFill>
                <a:latin typeface="Helvetica Neue Light"/>
                <a:ea typeface="Helvetica Neue Light"/>
                <a:cs typeface="Helvetica Neue Light"/>
                <a:sym typeface="Helvetica Neue Light"/>
              </a:rPr>
              <a:t>In </a:t>
            </a:r>
            <a:r>
              <a:rPr lang="en-US" sz="3201" dirty="0" err="1">
                <a:solidFill>
                  <a:schemeClr val="accent4"/>
                </a:solidFill>
                <a:latin typeface="Helvetica Neue Light"/>
                <a:ea typeface="Helvetica Neue Light"/>
                <a:cs typeface="Helvetica Neue Light"/>
                <a:sym typeface="Helvetica Neue Light"/>
              </a:rPr>
              <a:t>staat</a:t>
            </a:r>
            <a:r>
              <a:rPr lang="en-US" sz="3201" dirty="0">
                <a:solidFill>
                  <a:schemeClr val="accent4"/>
                </a:solidFill>
                <a:latin typeface="Helvetica Neue Light"/>
                <a:ea typeface="Helvetica Neue Light"/>
                <a:cs typeface="Helvetica Neue Light"/>
                <a:sym typeface="Helvetica Neue Light"/>
              </a:rPr>
              <a:t> (maar </a:t>
            </a:r>
            <a:r>
              <a:rPr lang="en-US" sz="3201" dirty="0" err="1">
                <a:solidFill>
                  <a:schemeClr val="accent4"/>
                </a:solidFill>
                <a:latin typeface="Helvetica Neue Light"/>
                <a:ea typeface="Helvetica Neue Light"/>
                <a:cs typeface="Helvetica Neue Light"/>
                <a:sym typeface="Helvetica Neue Light"/>
              </a:rPr>
              <a:t>geen</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garantie</a:t>
            </a:r>
            <a:r>
              <a:rPr lang="en-US" sz="3201" dirty="0">
                <a:solidFill>
                  <a:schemeClr val="accent4"/>
                </a:solidFill>
                <a:latin typeface="Helvetica Neue Light"/>
                <a:ea typeface="Helvetica Neue Light"/>
                <a:cs typeface="Helvetica Neue Light"/>
                <a:sym typeface="Helvetica Neue Light"/>
              </a:rPr>
              <a:t>!) om </a:t>
            </a:r>
            <a:r>
              <a:rPr lang="en-US" sz="3201" dirty="0" err="1">
                <a:solidFill>
                  <a:schemeClr val="accent4"/>
                </a:solidFill>
                <a:latin typeface="Helvetica Neue Light"/>
                <a:ea typeface="Helvetica Neue Light"/>
                <a:cs typeface="Helvetica Neue Light"/>
                <a:sym typeface="Helvetica Neue Light"/>
              </a:rPr>
              <a:t>aan</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te</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passen</a:t>
            </a:r>
            <a:r>
              <a:rPr lang="en-US" sz="3201" dirty="0">
                <a:solidFill>
                  <a:schemeClr val="accent4"/>
                </a:solidFill>
                <a:latin typeface="Helvetica Neue Light"/>
                <a:ea typeface="Helvetica Neue Light"/>
                <a:cs typeface="Helvetica Neue Light"/>
                <a:sym typeface="Helvetica Neue Light"/>
              </a:rPr>
              <a:t> en </a:t>
            </a:r>
            <a:r>
              <a:rPr lang="en-US" sz="3201" dirty="0" err="1">
                <a:solidFill>
                  <a:schemeClr val="accent4"/>
                </a:solidFill>
                <a:latin typeface="Helvetica Neue Light"/>
                <a:ea typeface="Helvetica Neue Light"/>
                <a:cs typeface="Helvetica Neue Light"/>
                <a:sym typeface="Helvetica Neue Light"/>
              </a:rPr>
              <a:t>te</a:t>
            </a:r>
            <a:r>
              <a:rPr lang="en-US" sz="3201" dirty="0">
                <a:solidFill>
                  <a:schemeClr val="accent4"/>
                </a:solidFill>
                <a:latin typeface="Helvetica Neue Light"/>
                <a:ea typeface="Helvetica Neue Light"/>
                <a:cs typeface="Helvetica Neue Light"/>
                <a:sym typeface="Helvetica Neue Light"/>
              </a:rPr>
              <a:t> </a:t>
            </a:r>
            <a:r>
              <a:rPr lang="en-US" sz="3201" dirty="0" err="1">
                <a:solidFill>
                  <a:schemeClr val="accent4"/>
                </a:solidFill>
                <a:latin typeface="Helvetica Neue Light"/>
                <a:ea typeface="Helvetica Neue Light"/>
                <a:cs typeface="Helvetica Neue Light"/>
                <a:sym typeface="Helvetica Neue Light"/>
              </a:rPr>
              <a:t>overleven</a:t>
            </a:r>
            <a:r>
              <a:rPr lang="en-US" sz="3201" dirty="0">
                <a:solidFill>
                  <a:schemeClr val="accent4"/>
                </a:solidFill>
                <a:latin typeface="Helvetica Neue Light"/>
                <a:ea typeface="Helvetica Neue Light"/>
                <a:cs typeface="Helvetica Neue Light"/>
                <a:sym typeface="Helvetica Neue Light"/>
              </a:rPr>
              <a:t>.</a:t>
            </a:r>
            <a:endParaRPr sz="6026" dirty="0">
              <a:solidFill>
                <a:schemeClr val="accent4"/>
              </a:solidFill>
            </a:endParaRPr>
          </a:p>
        </p:txBody>
      </p:sp>
      <p:cxnSp>
        <p:nvCxnSpPr>
          <p:cNvPr id="119" name="Google Shape;119;p13"/>
          <p:cNvCxnSpPr/>
          <p:nvPr/>
        </p:nvCxnSpPr>
        <p:spPr>
          <a:xfrm flipH="1">
            <a:off x="12732062" y="3085563"/>
            <a:ext cx="1490063" cy="652641"/>
          </a:xfrm>
          <a:prstGeom prst="curvedConnector3">
            <a:avLst>
              <a:gd name="adj1" fmla="val 121676"/>
            </a:avLst>
          </a:prstGeom>
          <a:noFill/>
          <a:ln w="9525" cap="flat" cmpd="sng">
            <a:solidFill>
              <a:srgbClr val="0062BF"/>
            </a:solidFill>
            <a:prstDash val="dash"/>
            <a:round/>
            <a:headEnd type="none" w="sm" len="sm"/>
            <a:tailEnd type="triangle" w="med" len="med"/>
          </a:ln>
        </p:spPr>
      </p:cxnSp>
      <p:sp>
        <p:nvSpPr>
          <p:cNvPr id="120" name="Google Shape;120;p13"/>
          <p:cNvSpPr txBox="1"/>
          <p:nvPr/>
        </p:nvSpPr>
        <p:spPr>
          <a:xfrm>
            <a:off x="9802669" y="4699416"/>
            <a:ext cx="4208390" cy="923395"/>
          </a:xfrm>
          <a:prstGeom prst="rect">
            <a:avLst/>
          </a:prstGeom>
          <a:noFill/>
          <a:ln>
            <a:noFill/>
          </a:ln>
        </p:spPr>
        <p:txBody>
          <a:bodyPr spcFirstLastPara="1" wrap="square" lIns="71438" tIns="71438" rIns="71438" bIns="71438" anchor="ctr" anchorCtr="0">
            <a:spAutoFit/>
          </a:bodyPr>
          <a:lstStyle/>
          <a:p>
            <a:pPr algn="ctr">
              <a:buClr>
                <a:srgbClr val="000000"/>
              </a:buClr>
              <a:buSzPts val="3600"/>
            </a:pPr>
            <a:r>
              <a:rPr lang="en-US" sz="5063" dirty="0">
                <a:solidFill>
                  <a:schemeClr val="accent4"/>
                </a:solidFill>
                <a:latin typeface="Helvetica Neue Light"/>
                <a:ea typeface="Helvetica Neue Light"/>
                <a:cs typeface="Helvetica Neue Light"/>
                <a:sym typeface="Helvetica Neue Light"/>
              </a:rPr>
              <a:t>SYSTEEM</a:t>
            </a:r>
            <a:endParaRPr sz="6026" dirty="0">
              <a:solidFill>
                <a:schemeClr val="accent4"/>
              </a:solidFill>
            </a:endParaRPr>
          </a:p>
        </p:txBody>
      </p:sp>
      <p:cxnSp>
        <p:nvCxnSpPr>
          <p:cNvPr id="121" name="Google Shape;121;p13"/>
          <p:cNvCxnSpPr/>
          <p:nvPr/>
        </p:nvCxnSpPr>
        <p:spPr>
          <a:xfrm flipH="1">
            <a:off x="8789484" y="6690732"/>
            <a:ext cx="415202" cy="600348"/>
          </a:xfrm>
          <a:prstGeom prst="straightConnector1">
            <a:avLst/>
          </a:prstGeom>
          <a:noFill/>
          <a:ln w="9525" cap="flat" cmpd="sng">
            <a:solidFill>
              <a:srgbClr val="0062BF"/>
            </a:solidFill>
            <a:prstDash val="solid"/>
            <a:round/>
            <a:headEnd type="none" w="sm" len="sm"/>
            <a:tailEnd type="none" w="sm" len="sm"/>
          </a:ln>
        </p:spPr>
      </p:cxnSp>
      <p:cxnSp>
        <p:nvCxnSpPr>
          <p:cNvPr id="122" name="Google Shape;122;p13"/>
          <p:cNvCxnSpPr/>
          <p:nvPr/>
        </p:nvCxnSpPr>
        <p:spPr>
          <a:xfrm rot="10800000" flipH="1">
            <a:off x="11113481" y="8355098"/>
            <a:ext cx="255170" cy="554785"/>
          </a:xfrm>
          <a:prstGeom prst="straightConnector1">
            <a:avLst/>
          </a:prstGeom>
          <a:noFill/>
          <a:ln w="9525" cap="flat" cmpd="sng">
            <a:solidFill>
              <a:srgbClr val="0062BF"/>
            </a:solidFill>
            <a:prstDash val="solid"/>
            <a:round/>
            <a:headEnd type="none" w="sm" len="sm"/>
            <a:tailEnd type="none" w="sm" len="sm"/>
          </a:ln>
        </p:spPr>
      </p:cxnSp>
      <p:cxnSp>
        <p:nvCxnSpPr>
          <p:cNvPr id="123" name="Google Shape;123;p13"/>
          <p:cNvCxnSpPr/>
          <p:nvPr/>
        </p:nvCxnSpPr>
        <p:spPr>
          <a:xfrm rot="10800000" flipH="1">
            <a:off x="12540300" y="6853795"/>
            <a:ext cx="514093" cy="525525"/>
          </a:xfrm>
          <a:prstGeom prst="straightConnector1">
            <a:avLst/>
          </a:prstGeom>
          <a:noFill/>
          <a:ln w="9525" cap="flat" cmpd="sng">
            <a:solidFill>
              <a:srgbClr val="0062BF"/>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D4D14F-3359-4B62-A737-F6461800DF0A}"/>
              </a:ext>
            </a:extLst>
          </p:cNvPr>
          <p:cNvSpPr>
            <a:spLocks noGrp="1"/>
          </p:cNvSpPr>
          <p:nvPr>
            <p:ph idx="1"/>
          </p:nvPr>
        </p:nvSpPr>
        <p:spPr>
          <a:xfrm>
            <a:off x="1508449" y="4379039"/>
            <a:ext cx="6478555" cy="5399443"/>
          </a:xfrm>
        </p:spPr>
        <p:txBody>
          <a:bodyPr anchor="ctr">
            <a:normAutofit/>
          </a:bodyPr>
          <a:lstStyle/>
          <a:p>
            <a:pPr algn="ctr"/>
            <a:r>
              <a:rPr lang="nl-BE" sz="4800" dirty="0"/>
              <a:t>Een systeemplaatje in beeld</a:t>
            </a:r>
          </a:p>
        </p:txBody>
      </p:sp>
      <p:pic>
        <p:nvPicPr>
          <p:cNvPr id="12" name="Tijdelijke aanduiding voor afbeelding 11">
            <a:extLst>
              <a:ext uri="{FF2B5EF4-FFF2-40B4-BE49-F238E27FC236}">
                <a16:creationId xmlns:a16="http://schemas.microsoft.com/office/drawing/2014/main" id="{E1184A51-BE79-4421-97CA-28F9A8909EC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30" r="2130"/>
          <a:stretch>
            <a:fillRect/>
          </a:stretch>
        </p:blipFill>
        <p:spPr>
          <a:xfrm>
            <a:off x="5520960" y="-1"/>
            <a:ext cx="18594464" cy="13716001"/>
          </a:xfrm>
        </p:spPr>
      </p:pic>
    </p:spTree>
    <p:extLst>
      <p:ext uri="{BB962C8B-B14F-4D97-AF65-F5344CB8AC3E}">
        <p14:creationId xmlns:p14="http://schemas.microsoft.com/office/powerpoint/2010/main" val="3731706574"/>
      </p:ext>
    </p:extLst>
  </p:cSld>
  <p:clrMapOvr>
    <a:masterClrMapping/>
  </p:clrMapOvr>
</p:sld>
</file>

<file path=ppt/theme/theme1.xml><?xml version="1.0" encoding="utf-8"?>
<a:theme xmlns:a="http://schemas.openxmlformats.org/drawingml/2006/main" name="ESF_THEMA">
  <a:themeElements>
    <a:clrScheme name="ESF - THEMA">
      <a:dk1>
        <a:srgbClr val="003399"/>
      </a:dk1>
      <a:lt1>
        <a:srgbClr val="FFFFFF"/>
      </a:lt1>
      <a:dk2>
        <a:srgbClr val="373737"/>
      </a:dk2>
      <a:lt2>
        <a:srgbClr val="F6F5F3"/>
      </a:lt2>
      <a:accent1>
        <a:srgbClr val="168AD2"/>
      </a:accent1>
      <a:accent2>
        <a:srgbClr val="30B7BB"/>
      </a:accent2>
      <a:accent3>
        <a:srgbClr val="FFCC00"/>
      </a:accent3>
      <a:accent4>
        <a:srgbClr val="003399"/>
      </a:accent4>
      <a:accent5>
        <a:srgbClr val="373737"/>
      </a:accent5>
      <a:accent6>
        <a:srgbClr val="373636"/>
      </a:accent6>
      <a:hlink>
        <a:srgbClr val="003399"/>
      </a:hlink>
      <a:folHlink>
        <a:srgbClr val="003399"/>
      </a:folHlink>
    </a:clrScheme>
    <a:fontScheme name="ESF-LETTERTYPE">
      <a:majorFont>
        <a:latin typeface="FlandersArtSans-Bold"/>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tartevent_WS systeemdenken" id="{D15E4104-FAA2-4EA5-8830-4C24DFFFADA3}" vid="{EFA775ED-344C-4173-9836-1F60E752179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f15174-c2be-4dd9-8c1f-9c8cb7adf6d0">
      <Terms xmlns="http://schemas.microsoft.com/office/infopath/2007/PartnerControls"/>
    </lcf76f155ced4ddcb4097134ff3c332f>
    <TaxCatchAll xmlns="9a9ec0f0-7796-43d0-ac1f-4c8c46ee0b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383687A728354C98717985D4FEE7F1" ma:contentTypeVersion="16" ma:contentTypeDescription="Een nieuw document maken." ma:contentTypeScope="" ma:versionID="61a8b8d817dbde5bc287b5cd93dff5bb">
  <xsd:schema xmlns:xsd="http://www.w3.org/2001/XMLSchema" xmlns:xs="http://www.w3.org/2001/XMLSchema" xmlns:p="http://schemas.microsoft.com/office/2006/metadata/properties" xmlns:ns2="3648d907-3586-47ba-afec-a4152d050875" xmlns:ns3="32f15174-c2be-4dd9-8c1f-9c8cb7adf6d0" xmlns:ns4="9a9ec0f0-7796-43d0-ac1f-4c8c46ee0bd1" targetNamespace="http://schemas.microsoft.com/office/2006/metadata/properties" ma:root="true" ma:fieldsID="afa355c8e75850b0eaa2e01dedd0fff1" ns2:_="" ns3:_="" ns4:_="">
    <xsd:import namespace="3648d907-3586-47ba-afec-a4152d050875"/>
    <xsd:import namespace="32f15174-c2be-4dd9-8c1f-9c8cb7adf6d0"/>
    <xsd:import namespace="9a9ec0f0-7796-43d0-ac1f-4c8c46ee0b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8d907-3586-47ba-afec-a4152d05087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f15174-c2be-4dd9-8c1f-9c8cb7adf6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8bf6cae-c3ee-4e49-908b-4c2c733b3cad}" ma:internalName="TaxCatchAll" ma:showField="CatchAllData" ma:web="3648d907-3586-47ba-afec-a4152d0508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EEF6DA-CF46-4A83-97B9-B21D8189FF39}">
  <ds:schemaRefs>
    <ds:schemaRef ds:uri="http://schemas.microsoft.com/office/2006/documentManagement/types"/>
    <ds:schemaRef ds:uri="8c8018bc-219f-436c-b164-e0e39424f39e"/>
    <ds:schemaRef ds:uri="http://purl.org/dc/terms/"/>
    <ds:schemaRef ds:uri="http://schemas.microsoft.com/office/2006/metadata/properties"/>
    <ds:schemaRef ds:uri="http://www.w3.org/XML/1998/namespace"/>
    <ds:schemaRef ds:uri="http://purl.org/dc/dcmitype/"/>
    <ds:schemaRef ds:uri="http://purl.org/dc/elements/1.1/"/>
    <ds:schemaRef ds:uri="3ae3835a-f305-441d-b150-85aae7edb66c"/>
    <ds:schemaRef ds:uri="http://schemas.microsoft.com/office/infopath/2007/PartnerControls"/>
    <ds:schemaRef ds:uri="http://schemas.openxmlformats.org/package/2006/metadata/core-properties"/>
    <ds:schemaRef ds:uri="32f15174-c2be-4dd9-8c1f-9c8cb7adf6d0"/>
    <ds:schemaRef ds:uri="9a9ec0f0-7796-43d0-ac1f-4c8c46ee0bd1"/>
  </ds:schemaRefs>
</ds:datastoreItem>
</file>

<file path=customXml/itemProps2.xml><?xml version="1.0" encoding="utf-8"?>
<ds:datastoreItem xmlns:ds="http://schemas.openxmlformats.org/officeDocument/2006/customXml" ds:itemID="{AEE11AB7-91D6-4897-8B1B-DB815441DD7A}">
  <ds:schemaRefs>
    <ds:schemaRef ds:uri="http://schemas.microsoft.com/sharepoint/v3/contenttype/forms"/>
  </ds:schemaRefs>
</ds:datastoreItem>
</file>

<file path=customXml/itemProps3.xml><?xml version="1.0" encoding="utf-8"?>
<ds:datastoreItem xmlns:ds="http://schemas.openxmlformats.org/officeDocument/2006/customXml" ds:itemID="{733C6534-B66E-4BC6-BF16-D70109762D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8d907-3586-47ba-afec-a4152d050875"/>
    <ds:schemaRef ds:uri="32f15174-c2be-4dd9-8c1f-9c8cb7adf6d0"/>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Startevent_WS systeemdenken (1)</Template>
  <TotalTime>0</TotalTime>
  <Words>1270</Words>
  <Application>Microsoft Office PowerPoint</Application>
  <PresentationFormat>Aangepast</PresentationFormat>
  <Paragraphs>157</Paragraphs>
  <Slides>16</Slides>
  <Notes>8</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16</vt:i4>
      </vt:variant>
    </vt:vector>
  </HeadingPairs>
  <TitlesOfParts>
    <vt:vector size="26" baseType="lpstr">
      <vt:lpstr>Arial</vt:lpstr>
      <vt:lpstr>Calibri</vt:lpstr>
      <vt:lpstr>FlandersArtSans-Regular</vt:lpstr>
      <vt:lpstr>FlandersArtSans-Light</vt:lpstr>
      <vt:lpstr>FlandersArtSans-Bold</vt:lpstr>
      <vt:lpstr>Stone Sans Semi Bold</vt:lpstr>
      <vt:lpstr>Helvetica Neue Light</vt:lpstr>
      <vt:lpstr>Avenir</vt:lpstr>
      <vt:lpstr>Tahoma</vt:lpstr>
      <vt:lpstr>ESF_THEMA</vt:lpstr>
      <vt:lpstr>WELKOM</vt:lpstr>
      <vt:lpstr>Lokale partnerschappen </vt:lpstr>
      <vt:lpstr>Even terug naar de oorsprong</vt:lpstr>
      <vt:lpstr>Even terug naar de oorsprong </vt:lpstr>
      <vt:lpstr>PowerPoint-presentatie</vt:lpstr>
      <vt:lpstr>Een typische casus (1)</vt:lpstr>
      <vt:lpstr>Een typische casus (2) </vt:lpstr>
      <vt:lpstr>Een systeem binnen systemen</vt:lpstr>
      <vt:lpstr>PowerPoint-presentatie</vt:lpstr>
      <vt:lpstr>Een manier van kijken </vt:lpstr>
      <vt:lpstr>PowerPoint-presentatie</vt:lpstr>
      <vt:lpstr>PowerPoint-presentatie</vt:lpstr>
      <vt:lpstr>Systeemcondities</vt:lpstr>
      <vt:lpstr>Lokale partnerschappen vanaf 2024</vt:lpstr>
      <vt:lpstr>Team lokale partnerschappen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De Paepe Kim</dc:creator>
  <cp:lastModifiedBy>De Paepe Kim</cp:lastModifiedBy>
  <cp:revision>1</cp:revision>
  <dcterms:created xsi:type="dcterms:W3CDTF">2022-10-06T19:23:50Z</dcterms:created>
  <dcterms:modified xsi:type="dcterms:W3CDTF">2022-10-06T19:24:11Z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0x010100DEA74DF0052B0C479D124E944AA1ADD7</vt:lpwstr>
  </property>
  <property fmtid="{D5CDD505-2E9C-101B-9397-08002B2CF9AE}" pid="3" name="MediaServiceImageTags">
    <vt:lpwstr/>
  </property>
</Properties>
</file>